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7"/>
  </p:notesMasterIdLst>
  <p:sldIdLst>
    <p:sldId id="1267" r:id="rId6"/>
    <p:sldId id="1310" r:id="rId7"/>
    <p:sldId id="1303" r:id="rId8"/>
    <p:sldId id="1268" r:id="rId9"/>
    <p:sldId id="1269" r:id="rId10"/>
    <p:sldId id="1270" r:id="rId11"/>
    <p:sldId id="1304" r:id="rId12"/>
    <p:sldId id="1271" r:id="rId13"/>
    <p:sldId id="1306" r:id="rId14"/>
    <p:sldId id="1272" r:id="rId15"/>
    <p:sldId id="1313" r:id="rId16"/>
    <p:sldId id="1296" r:id="rId17"/>
    <p:sldId id="1311" r:id="rId18"/>
    <p:sldId id="469" r:id="rId19"/>
    <p:sldId id="2275" r:id="rId20"/>
    <p:sldId id="1312" r:id="rId21"/>
    <p:sldId id="1305" r:id="rId22"/>
    <p:sldId id="1280" r:id="rId23"/>
    <p:sldId id="1281" r:id="rId24"/>
    <p:sldId id="1307" r:id="rId25"/>
    <p:sldId id="1294" r:id="rId26"/>
    <p:sldId id="1293" r:id="rId27"/>
    <p:sldId id="1295" r:id="rId28"/>
    <p:sldId id="1285" r:id="rId29"/>
    <p:sldId id="1286" r:id="rId30"/>
    <p:sldId id="1287" r:id="rId31"/>
    <p:sldId id="1308" r:id="rId32"/>
    <p:sldId id="1274" r:id="rId33"/>
    <p:sldId id="1278" r:id="rId34"/>
    <p:sldId id="1279" r:id="rId35"/>
    <p:sldId id="1299" r:id="rId3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32A57-060E-43DE-9A7D-A298FBBF1C4B}" v="12" dt="2020-11-23T18:01:2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3EA0F-7844-4DA5-90B0-182A9C8A03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b-NO"/>
        </a:p>
      </dgm:t>
    </dgm:pt>
    <dgm:pt modelId="{46C4312D-2D8E-4C0D-9968-55F0217FB9B4}">
      <dgm:prSet phldrT="[Tekst]"/>
      <dgm:spPr/>
      <dgm:t>
        <a:bodyPr/>
        <a:lstStyle/>
        <a:p>
          <a:r>
            <a:rPr lang="nb-NO" dirty="0"/>
            <a:t>KLARGJØRE FAKTUM</a:t>
          </a:r>
        </a:p>
      </dgm:t>
    </dgm:pt>
    <dgm:pt modelId="{AFEC23C5-8754-473D-992A-1C9E90674905}" type="parTrans" cxnId="{89EA5F14-385C-4D3F-A01B-CE15A0253D6C}">
      <dgm:prSet/>
      <dgm:spPr/>
      <dgm:t>
        <a:bodyPr/>
        <a:lstStyle/>
        <a:p>
          <a:endParaRPr lang="nb-NO"/>
        </a:p>
      </dgm:t>
    </dgm:pt>
    <dgm:pt modelId="{41A3F2A7-F77A-4B5F-AE4A-91049274F5AD}" type="sibTrans" cxnId="{89EA5F14-385C-4D3F-A01B-CE15A0253D6C}">
      <dgm:prSet/>
      <dgm:spPr/>
      <dgm:t>
        <a:bodyPr/>
        <a:lstStyle/>
        <a:p>
          <a:endParaRPr lang="nb-NO"/>
        </a:p>
      </dgm:t>
    </dgm:pt>
    <dgm:pt modelId="{C579EF45-224F-4680-9C7C-8DFD4ABB7088}">
      <dgm:prSet phldrT="[Tekst]"/>
      <dgm:spPr/>
      <dgm:t>
        <a:bodyPr/>
        <a:lstStyle/>
        <a:p>
          <a:r>
            <a:rPr lang="nb-NO" dirty="0"/>
            <a:t>FINNE RETTSREGEL</a:t>
          </a:r>
        </a:p>
      </dgm:t>
    </dgm:pt>
    <dgm:pt modelId="{BCDDDF4E-C6D3-4A6B-AC4C-AC3AE6302234}" type="parTrans" cxnId="{4D26E90D-17AB-44FA-9489-E6082DA7E0FC}">
      <dgm:prSet/>
      <dgm:spPr/>
      <dgm:t>
        <a:bodyPr/>
        <a:lstStyle/>
        <a:p>
          <a:endParaRPr lang="nb-NO"/>
        </a:p>
      </dgm:t>
    </dgm:pt>
    <dgm:pt modelId="{6F33F679-2813-478B-9670-29B016AE4D3A}" type="sibTrans" cxnId="{4D26E90D-17AB-44FA-9489-E6082DA7E0FC}">
      <dgm:prSet/>
      <dgm:spPr/>
      <dgm:t>
        <a:bodyPr/>
        <a:lstStyle/>
        <a:p>
          <a:endParaRPr lang="nb-NO"/>
        </a:p>
      </dgm:t>
    </dgm:pt>
    <dgm:pt modelId="{41A98503-1007-4E19-A30F-6678E27A99AF}">
      <dgm:prSet phldrT="[Tekst]"/>
      <dgm:spPr/>
      <dgm:t>
        <a:bodyPr/>
        <a:lstStyle/>
        <a:p>
          <a:r>
            <a:rPr lang="nb-NO" dirty="0"/>
            <a:t>RETSSANVENDELSE</a:t>
          </a:r>
        </a:p>
        <a:p>
          <a:endParaRPr lang="nb-NO" dirty="0"/>
        </a:p>
      </dgm:t>
    </dgm:pt>
    <dgm:pt modelId="{B2461D58-D394-4D8E-A915-4DC4D24F7BCC}" type="parTrans" cxnId="{3D5B93F8-D9FA-4A8C-A4B7-BE53314ABD54}">
      <dgm:prSet/>
      <dgm:spPr/>
      <dgm:t>
        <a:bodyPr/>
        <a:lstStyle/>
        <a:p>
          <a:endParaRPr lang="nb-NO"/>
        </a:p>
      </dgm:t>
    </dgm:pt>
    <dgm:pt modelId="{19C317ED-EB10-4DEB-B127-53CCE92A1EE0}" type="sibTrans" cxnId="{3D5B93F8-D9FA-4A8C-A4B7-BE53314ABD54}">
      <dgm:prSet/>
      <dgm:spPr/>
      <dgm:t>
        <a:bodyPr/>
        <a:lstStyle/>
        <a:p>
          <a:endParaRPr lang="nb-NO"/>
        </a:p>
      </dgm:t>
    </dgm:pt>
    <dgm:pt modelId="{1A3204E4-B746-4BA5-99F5-E379AA4428C5}" type="pres">
      <dgm:prSet presAssocID="{FFB3EA0F-7844-4DA5-90B0-182A9C8A039D}" presName="hierChild1" presStyleCnt="0">
        <dgm:presLayoutVars>
          <dgm:chPref val="1"/>
          <dgm:dir/>
          <dgm:animOne val="branch"/>
          <dgm:animLvl val="lvl"/>
          <dgm:resizeHandles/>
        </dgm:presLayoutVars>
      </dgm:prSet>
      <dgm:spPr/>
    </dgm:pt>
    <dgm:pt modelId="{B8F3623B-8AE1-4A76-B1FC-B5025459A894}" type="pres">
      <dgm:prSet presAssocID="{46C4312D-2D8E-4C0D-9968-55F0217FB9B4}" presName="hierRoot1" presStyleCnt="0"/>
      <dgm:spPr/>
    </dgm:pt>
    <dgm:pt modelId="{343480C7-5B79-4C56-B400-AB4DC0BA8594}" type="pres">
      <dgm:prSet presAssocID="{46C4312D-2D8E-4C0D-9968-55F0217FB9B4}" presName="composite" presStyleCnt="0"/>
      <dgm:spPr/>
    </dgm:pt>
    <dgm:pt modelId="{DB867A4C-427A-42B8-850B-849DE0FF0A6E}" type="pres">
      <dgm:prSet presAssocID="{46C4312D-2D8E-4C0D-9968-55F0217FB9B4}" presName="background" presStyleLbl="node0" presStyleIdx="0" presStyleCnt="1"/>
      <dgm:spPr/>
    </dgm:pt>
    <dgm:pt modelId="{B08BB66D-7BB7-46F3-B839-54345E1F3126}" type="pres">
      <dgm:prSet presAssocID="{46C4312D-2D8E-4C0D-9968-55F0217FB9B4}" presName="text" presStyleLbl="fgAcc0" presStyleIdx="0" presStyleCnt="1">
        <dgm:presLayoutVars>
          <dgm:chPref val="3"/>
        </dgm:presLayoutVars>
      </dgm:prSet>
      <dgm:spPr/>
    </dgm:pt>
    <dgm:pt modelId="{54907613-2CC2-48C8-B45C-16D2CE54581D}" type="pres">
      <dgm:prSet presAssocID="{46C4312D-2D8E-4C0D-9968-55F0217FB9B4}" presName="hierChild2" presStyleCnt="0"/>
      <dgm:spPr/>
    </dgm:pt>
    <dgm:pt modelId="{9D7C54E0-D9EF-45A4-BEDB-709CD72039AC}" type="pres">
      <dgm:prSet presAssocID="{BCDDDF4E-C6D3-4A6B-AC4C-AC3AE6302234}" presName="Name10" presStyleLbl="parChTrans1D2" presStyleIdx="0" presStyleCnt="1"/>
      <dgm:spPr/>
    </dgm:pt>
    <dgm:pt modelId="{FF04503F-3923-4A5B-BAFD-5AA48C5916B4}" type="pres">
      <dgm:prSet presAssocID="{C579EF45-224F-4680-9C7C-8DFD4ABB7088}" presName="hierRoot2" presStyleCnt="0"/>
      <dgm:spPr/>
    </dgm:pt>
    <dgm:pt modelId="{256261D4-9ACC-451A-AC8B-EA7A3E584A57}" type="pres">
      <dgm:prSet presAssocID="{C579EF45-224F-4680-9C7C-8DFD4ABB7088}" presName="composite2" presStyleCnt="0"/>
      <dgm:spPr/>
    </dgm:pt>
    <dgm:pt modelId="{1159C66D-2134-4931-90CC-8D93C25A8EBB}" type="pres">
      <dgm:prSet presAssocID="{C579EF45-224F-4680-9C7C-8DFD4ABB7088}" presName="background2" presStyleLbl="node2" presStyleIdx="0" presStyleCnt="1"/>
      <dgm:spPr/>
    </dgm:pt>
    <dgm:pt modelId="{03309F88-8D80-4C66-8672-3D23AA4B035C}" type="pres">
      <dgm:prSet presAssocID="{C579EF45-224F-4680-9C7C-8DFD4ABB7088}" presName="text2" presStyleLbl="fgAcc2" presStyleIdx="0" presStyleCnt="1" custLinFactNeighborX="-21" custLinFactNeighborY="-381">
        <dgm:presLayoutVars>
          <dgm:chPref val="3"/>
        </dgm:presLayoutVars>
      </dgm:prSet>
      <dgm:spPr/>
    </dgm:pt>
    <dgm:pt modelId="{1945A9FC-04D8-493D-A9BA-5EE4655A2544}" type="pres">
      <dgm:prSet presAssocID="{C579EF45-224F-4680-9C7C-8DFD4ABB7088}" presName="hierChild3" presStyleCnt="0"/>
      <dgm:spPr/>
    </dgm:pt>
    <dgm:pt modelId="{6C1D3D4B-2105-4969-A92F-18123536FB17}" type="pres">
      <dgm:prSet presAssocID="{B2461D58-D394-4D8E-A915-4DC4D24F7BCC}" presName="Name17" presStyleLbl="parChTrans1D3" presStyleIdx="0" presStyleCnt="1"/>
      <dgm:spPr/>
    </dgm:pt>
    <dgm:pt modelId="{8620F8CA-C1C4-4C3C-90C5-ABE6752CB7F2}" type="pres">
      <dgm:prSet presAssocID="{41A98503-1007-4E19-A30F-6678E27A99AF}" presName="hierRoot3" presStyleCnt="0"/>
      <dgm:spPr/>
    </dgm:pt>
    <dgm:pt modelId="{45E32494-B5B8-4F39-948B-63D57CEF9DA0}" type="pres">
      <dgm:prSet presAssocID="{41A98503-1007-4E19-A30F-6678E27A99AF}" presName="composite3" presStyleCnt="0"/>
      <dgm:spPr/>
    </dgm:pt>
    <dgm:pt modelId="{F1C0174A-332C-4942-862F-616FCDB6C9BA}" type="pres">
      <dgm:prSet presAssocID="{41A98503-1007-4E19-A30F-6678E27A99AF}" presName="background3" presStyleLbl="node3" presStyleIdx="0" presStyleCnt="1"/>
      <dgm:spPr/>
    </dgm:pt>
    <dgm:pt modelId="{F105CF28-4D2F-40D5-9B2B-6BB314E2B3CC}" type="pres">
      <dgm:prSet presAssocID="{41A98503-1007-4E19-A30F-6678E27A99AF}" presName="text3" presStyleLbl="fgAcc3" presStyleIdx="0" presStyleCnt="1">
        <dgm:presLayoutVars>
          <dgm:chPref val="3"/>
        </dgm:presLayoutVars>
      </dgm:prSet>
      <dgm:spPr/>
    </dgm:pt>
    <dgm:pt modelId="{FD5EAC5E-0DC5-4993-908F-EC68E41FE628}" type="pres">
      <dgm:prSet presAssocID="{41A98503-1007-4E19-A30F-6678E27A99AF}" presName="hierChild4" presStyleCnt="0"/>
      <dgm:spPr/>
    </dgm:pt>
  </dgm:ptLst>
  <dgm:cxnLst>
    <dgm:cxn modelId="{4D26E90D-17AB-44FA-9489-E6082DA7E0FC}" srcId="{46C4312D-2D8E-4C0D-9968-55F0217FB9B4}" destId="{C579EF45-224F-4680-9C7C-8DFD4ABB7088}" srcOrd="0" destOrd="0" parTransId="{BCDDDF4E-C6D3-4A6B-AC4C-AC3AE6302234}" sibTransId="{6F33F679-2813-478B-9670-29B016AE4D3A}"/>
    <dgm:cxn modelId="{89EA5F14-385C-4D3F-A01B-CE15A0253D6C}" srcId="{FFB3EA0F-7844-4DA5-90B0-182A9C8A039D}" destId="{46C4312D-2D8E-4C0D-9968-55F0217FB9B4}" srcOrd="0" destOrd="0" parTransId="{AFEC23C5-8754-473D-992A-1C9E90674905}" sibTransId="{41A3F2A7-F77A-4B5F-AE4A-91049274F5AD}"/>
    <dgm:cxn modelId="{05254633-D87B-5D43-902E-A025B285D93C}" type="presOf" srcId="{BCDDDF4E-C6D3-4A6B-AC4C-AC3AE6302234}" destId="{9D7C54E0-D9EF-45A4-BEDB-709CD72039AC}" srcOrd="0" destOrd="0" presId="urn:microsoft.com/office/officeart/2005/8/layout/hierarchy1"/>
    <dgm:cxn modelId="{3380D968-4A8E-A749-8ACA-6285FA68C969}" type="presOf" srcId="{B2461D58-D394-4D8E-A915-4DC4D24F7BCC}" destId="{6C1D3D4B-2105-4969-A92F-18123536FB17}" srcOrd="0" destOrd="0" presId="urn:microsoft.com/office/officeart/2005/8/layout/hierarchy1"/>
    <dgm:cxn modelId="{46376F4A-660E-7D41-9A4B-1ECA3F1DAAE9}" type="presOf" srcId="{41A98503-1007-4E19-A30F-6678E27A99AF}" destId="{F105CF28-4D2F-40D5-9B2B-6BB314E2B3CC}" srcOrd="0" destOrd="0" presId="urn:microsoft.com/office/officeart/2005/8/layout/hierarchy1"/>
    <dgm:cxn modelId="{DD10B14A-4989-8B49-A374-D5EB0E5B944C}" type="presOf" srcId="{46C4312D-2D8E-4C0D-9968-55F0217FB9B4}" destId="{B08BB66D-7BB7-46F3-B839-54345E1F3126}" srcOrd="0" destOrd="0" presId="urn:microsoft.com/office/officeart/2005/8/layout/hierarchy1"/>
    <dgm:cxn modelId="{02F99E93-6A90-B64A-88B2-D66368150777}" type="presOf" srcId="{C579EF45-224F-4680-9C7C-8DFD4ABB7088}" destId="{03309F88-8D80-4C66-8672-3D23AA4B035C}" srcOrd="0" destOrd="0" presId="urn:microsoft.com/office/officeart/2005/8/layout/hierarchy1"/>
    <dgm:cxn modelId="{41306CF4-78BB-A847-99ED-5557FAD7A473}" type="presOf" srcId="{FFB3EA0F-7844-4DA5-90B0-182A9C8A039D}" destId="{1A3204E4-B746-4BA5-99F5-E379AA4428C5}" srcOrd="0" destOrd="0" presId="urn:microsoft.com/office/officeart/2005/8/layout/hierarchy1"/>
    <dgm:cxn modelId="{3D5B93F8-D9FA-4A8C-A4B7-BE53314ABD54}" srcId="{C579EF45-224F-4680-9C7C-8DFD4ABB7088}" destId="{41A98503-1007-4E19-A30F-6678E27A99AF}" srcOrd="0" destOrd="0" parTransId="{B2461D58-D394-4D8E-A915-4DC4D24F7BCC}" sibTransId="{19C317ED-EB10-4DEB-B127-53CCE92A1EE0}"/>
    <dgm:cxn modelId="{6F1E102B-4B2A-314D-AC62-FF83C61F9C3F}" type="presParOf" srcId="{1A3204E4-B746-4BA5-99F5-E379AA4428C5}" destId="{B8F3623B-8AE1-4A76-B1FC-B5025459A894}" srcOrd="0" destOrd="0" presId="urn:microsoft.com/office/officeart/2005/8/layout/hierarchy1"/>
    <dgm:cxn modelId="{C61587D5-3EC5-3A40-AEE3-0E0AF1B6C5C4}" type="presParOf" srcId="{B8F3623B-8AE1-4A76-B1FC-B5025459A894}" destId="{343480C7-5B79-4C56-B400-AB4DC0BA8594}" srcOrd="0" destOrd="0" presId="urn:microsoft.com/office/officeart/2005/8/layout/hierarchy1"/>
    <dgm:cxn modelId="{CB8BDA49-BD7D-CD41-9C7C-E33960D48DE7}" type="presParOf" srcId="{343480C7-5B79-4C56-B400-AB4DC0BA8594}" destId="{DB867A4C-427A-42B8-850B-849DE0FF0A6E}" srcOrd="0" destOrd="0" presId="urn:microsoft.com/office/officeart/2005/8/layout/hierarchy1"/>
    <dgm:cxn modelId="{6E4DAD2A-DE1E-CB4C-B5CD-40BBB0952EC0}" type="presParOf" srcId="{343480C7-5B79-4C56-B400-AB4DC0BA8594}" destId="{B08BB66D-7BB7-46F3-B839-54345E1F3126}" srcOrd="1" destOrd="0" presId="urn:microsoft.com/office/officeart/2005/8/layout/hierarchy1"/>
    <dgm:cxn modelId="{53AC8BB0-605F-DE43-90DB-55D10BBCCE2A}" type="presParOf" srcId="{B8F3623B-8AE1-4A76-B1FC-B5025459A894}" destId="{54907613-2CC2-48C8-B45C-16D2CE54581D}" srcOrd="1" destOrd="0" presId="urn:microsoft.com/office/officeart/2005/8/layout/hierarchy1"/>
    <dgm:cxn modelId="{F02B7F32-9957-DC40-B23D-40F55B8FDC44}" type="presParOf" srcId="{54907613-2CC2-48C8-B45C-16D2CE54581D}" destId="{9D7C54E0-D9EF-45A4-BEDB-709CD72039AC}" srcOrd="0" destOrd="0" presId="urn:microsoft.com/office/officeart/2005/8/layout/hierarchy1"/>
    <dgm:cxn modelId="{D8610B35-742E-EE46-A041-34ACF6D8E9F8}" type="presParOf" srcId="{54907613-2CC2-48C8-B45C-16D2CE54581D}" destId="{FF04503F-3923-4A5B-BAFD-5AA48C5916B4}" srcOrd="1" destOrd="0" presId="urn:microsoft.com/office/officeart/2005/8/layout/hierarchy1"/>
    <dgm:cxn modelId="{D1B21988-5B4A-1643-8398-382EDF86C3F2}" type="presParOf" srcId="{FF04503F-3923-4A5B-BAFD-5AA48C5916B4}" destId="{256261D4-9ACC-451A-AC8B-EA7A3E584A57}" srcOrd="0" destOrd="0" presId="urn:microsoft.com/office/officeart/2005/8/layout/hierarchy1"/>
    <dgm:cxn modelId="{F905042A-FE04-CB47-BA28-334967DEF9CC}" type="presParOf" srcId="{256261D4-9ACC-451A-AC8B-EA7A3E584A57}" destId="{1159C66D-2134-4931-90CC-8D93C25A8EBB}" srcOrd="0" destOrd="0" presId="urn:microsoft.com/office/officeart/2005/8/layout/hierarchy1"/>
    <dgm:cxn modelId="{90D9022F-855D-4843-9106-081683B3AB82}" type="presParOf" srcId="{256261D4-9ACC-451A-AC8B-EA7A3E584A57}" destId="{03309F88-8D80-4C66-8672-3D23AA4B035C}" srcOrd="1" destOrd="0" presId="urn:microsoft.com/office/officeart/2005/8/layout/hierarchy1"/>
    <dgm:cxn modelId="{8C840E2F-0C2D-354C-8157-E1B97163222C}" type="presParOf" srcId="{FF04503F-3923-4A5B-BAFD-5AA48C5916B4}" destId="{1945A9FC-04D8-493D-A9BA-5EE4655A2544}" srcOrd="1" destOrd="0" presId="urn:microsoft.com/office/officeart/2005/8/layout/hierarchy1"/>
    <dgm:cxn modelId="{1480F584-D145-4F4C-ACB2-E3E85A77A616}" type="presParOf" srcId="{1945A9FC-04D8-493D-A9BA-5EE4655A2544}" destId="{6C1D3D4B-2105-4969-A92F-18123536FB17}" srcOrd="0" destOrd="0" presId="urn:microsoft.com/office/officeart/2005/8/layout/hierarchy1"/>
    <dgm:cxn modelId="{9193BAB4-4499-384B-9C68-2C6037D43091}" type="presParOf" srcId="{1945A9FC-04D8-493D-A9BA-5EE4655A2544}" destId="{8620F8CA-C1C4-4C3C-90C5-ABE6752CB7F2}" srcOrd="1" destOrd="0" presId="urn:microsoft.com/office/officeart/2005/8/layout/hierarchy1"/>
    <dgm:cxn modelId="{CA138292-38FF-1944-9ED5-DD6C5476568F}" type="presParOf" srcId="{8620F8CA-C1C4-4C3C-90C5-ABE6752CB7F2}" destId="{45E32494-B5B8-4F39-948B-63D57CEF9DA0}" srcOrd="0" destOrd="0" presId="urn:microsoft.com/office/officeart/2005/8/layout/hierarchy1"/>
    <dgm:cxn modelId="{515824B3-8FF3-2E43-8387-ACADE044F138}" type="presParOf" srcId="{45E32494-B5B8-4F39-948B-63D57CEF9DA0}" destId="{F1C0174A-332C-4942-862F-616FCDB6C9BA}" srcOrd="0" destOrd="0" presId="urn:microsoft.com/office/officeart/2005/8/layout/hierarchy1"/>
    <dgm:cxn modelId="{C75C0CDC-7F5A-2449-A112-9FB14F8BAC11}" type="presParOf" srcId="{45E32494-B5B8-4F39-948B-63D57CEF9DA0}" destId="{F105CF28-4D2F-40D5-9B2B-6BB314E2B3CC}" srcOrd="1" destOrd="0" presId="urn:microsoft.com/office/officeart/2005/8/layout/hierarchy1"/>
    <dgm:cxn modelId="{01DCA007-406A-FB41-97DB-56238D52293F}" type="presParOf" srcId="{8620F8CA-C1C4-4C3C-90C5-ABE6752CB7F2}" destId="{FD5EAC5E-0DC5-4993-908F-EC68E41FE6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4856FC-5A7F-4288-A547-B2160FBD1FB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32AB9AA-1FDD-4DB8-A811-9699658185CA}">
      <dgm:prSet/>
      <dgm:spPr/>
      <dgm:t>
        <a:bodyPr/>
        <a:lstStyle/>
        <a:p>
          <a:pPr>
            <a:lnSpc>
              <a:spcPct val="100000"/>
            </a:lnSpc>
          </a:pPr>
          <a:r>
            <a:rPr lang="nn-NO"/>
            <a:t>Barnets beste skal være et </a:t>
          </a:r>
          <a:r>
            <a:rPr lang="nn-NO" err="1"/>
            <a:t>grunnleggende</a:t>
          </a:r>
          <a:r>
            <a:rPr lang="nn-NO"/>
            <a:t> </a:t>
          </a:r>
          <a:r>
            <a:rPr lang="nn-NO" err="1"/>
            <a:t>hensyn</a:t>
          </a:r>
          <a:r>
            <a:rPr lang="nn-NO"/>
            <a:t>, grunnloven 104</a:t>
          </a:r>
          <a:endParaRPr lang="en-US"/>
        </a:p>
      </dgm:t>
    </dgm:pt>
    <dgm:pt modelId="{9A3FF2BC-9F5A-458C-8297-5342A9E96C7D}" type="parTrans" cxnId="{B10F29FF-52D8-419F-A527-EB670E1B6EEA}">
      <dgm:prSet/>
      <dgm:spPr/>
      <dgm:t>
        <a:bodyPr/>
        <a:lstStyle/>
        <a:p>
          <a:endParaRPr lang="en-US"/>
        </a:p>
      </dgm:t>
    </dgm:pt>
    <dgm:pt modelId="{241CBB5B-5D5E-485A-B865-97E6F4C80AC1}" type="sibTrans" cxnId="{B10F29FF-52D8-419F-A527-EB670E1B6EEA}">
      <dgm:prSet/>
      <dgm:spPr/>
      <dgm:t>
        <a:bodyPr/>
        <a:lstStyle/>
        <a:p>
          <a:endParaRPr lang="en-US"/>
        </a:p>
      </dgm:t>
    </dgm:pt>
    <dgm:pt modelId="{4CCA02D5-9442-44CB-B2D9-3667C6B318C4}">
      <dgm:prSet/>
      <dgm:spPr/>
      <dgm:t>
        <a:bodyPr/>
        <a:lstStyle/>
        <a:p>
          <a:pPr>
            <a:lnSpc>
              <a:spcPct val="100000"/>
            </a:lnSpc>
          </a:pPr>
          <a:r>
            <a:rPr lang="nn-NO"/>
            <a:t>En </a:t>
          </a:r>
          <a:r>
            <a:rPr lang="nn-NO" err="1"/>
            <a:t>omsorgsovertakelse</a:t>
          </a:r>
          <a:r>
            <a:rPr lang="nn-NO"/>
            <a:t> skal være midlertidig – </a:t>
          </a:r>
          <a:r>
            <a:rPr lang="nn-NO" err="1"/>
            <a:t>Innst</a:t>
          </a:r>
          <a:r>
            <a:rPr lang="nn-NO"/>
            <a:t>. O. nr. 80 (1991-92)</a:t>
          </a:r>
          <a:endParaRPr lang="en-US"/>
        </a:p>
      </dgm:t>
    </dgm:pt>
    <dgm:pt modelId="{020C1EBD-6DA8-46DD-A85D-5A0CB037F96D}" type="parTrans" cxnId="{02E16D05-BBB4-44DD-A2E0-0A29425DA773}">
      <dgm:prSet/>
      <dgm:spPr/>
      <dgm:t>
        <a:bodyPr/>
        <a:lstStyle/>
        <a:p>
          <a:endParaRPr lang="en-US"/>
        </a:p>
      </dgm:t>
    </dgm:pt>
    <dgm:pt modelId="{52BB85CB-C2D1-4AA1-9B42-63A324FAD725}" type="sibTrans" cxnId="{02E16D05-BBB4-44DD-A2E0-0A29425DA773}">
      <dgm:prSet/>
      <dgm:spPr/>
      <dgm:t>
        <a:bodyPr/>
        <a:lstStyle/>
        <a:p>
          <a:endParaRPr lang="en-US"/>
        </a:p>
      </dgm:t>
    </dgm:pt>
    <dgm:pt modelId="{A3570979-7599-4637-99C6-F8AD568F7A69}" type="pres">
      <dgm:prSet presAssocID="{E04856FC-5A7F-4288-A547-B2160FBD1FB2}" presName="root" presStyleCnt="0">
        <dgm:presLayoutVars>
          <dgm:dir/>
          <dgm:resizeHandles val="exact"/>
        </dgm:presLayoutVars>
      </dgm:prSet>
      <dgm:spPr/>
    </dgm:pt>
    <dgm:pt modelId="{439896A7-19A2-4485-9246-6763978460E0}" type="pres">
      <dgm:prSet presAssocID="{F32AB9AA-1FDD-4DB8-A811-9699658185CA}" presName="compNode" presStyleCnt="0"/>
      <dgm:spPr/>
    </dgm:pt>
    <dgm:pt modelId="{0BB968B4-A763-4C65-9525-0990235B8E5E}" type="pres">
      <dgm:prSet presAssocID="{F32AB9AA-1FDD-4DB8-A811-9699658185CA}" presName="bgRect" presStyleLbl="bgShp" presStyleIdx="0" presStyleCnt="2" custLinFactNeighborX="-659" custLinFactNeighborY="-41697"/>
      <dgm:spPr/>
    </dgm:pt>
    <dgm:pt modelId="{A5C04794-32E7-42A0-871C-789A9C3AE506}" type="pres">
      <dgm:prSet presAssocID="{F32AB9AA-1FDD-4DB8-A811-9699658185CA}" presName="iconRect" presStyleLbl="node1" presStyleIdx="0" presStyleCnt="2" custLinFactNeighborX="-2080" custLinFactNeighborY="-8753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n med ballong"/>
        </a:ext>
      </dgm:extLst>
    </dgm:pt>
    <dgm:pt modelId="{754AC3F6-CE1D-44DB-BA94-0D45567DA1E0}" type="pres">
      <dgm:prSet presAssocID="{F32AB9AA-1FDD-4DB8-A811-9699658185CA}" presName="spaceRect" presStyleCnt="0"/>
      <dgm:spPr/>
    </dgm:pt>
    <dgm:pt modelId="{0F558A5D-7901-430B-8FBB-D4281BA362C3}" type="pres">
      <dgm:prSet presAssocID="{F32AB9AA-1FDD-4DB8-A811-9699658185CA}" presName="parTx" presStyleLbl="revTx" presStyleIdx="0" presStyleCnt="2" custLinFactNeighborY="-34326">
        <dgm:presLayoutVars>
          <dgm:chMax val="0"/>
          <dgm:chPref val="0"/>
        </dgm:presLayoutVars>
      </dgm:prSet>
      <dgm:spPr/>
    </dgm:pt>
    <dgm:pt modelId="{21394AC6-FAFA-4298-887A-6062B3D24007}" type="pres">
      <dgm:prSet presAssocID="{241CBB5B-5D5E-485A-B865-97E6F4C80AC1}" presName="sibTrans" presStyleCnt="0"/>
      <dgm:spPr/>
    </dgm:pt>
    <dgm:pt modelId="{F0CA977D-2423-4B14-A6F0-6D600FBA0D9D}" type="pres">
      <dgm:prSet presAssocID="{4CCA02D5-9442-44CB-B2D9-3667C6B318C4}" presName="compNode" presStyleCnt="0"/>
      <dgm:spPr/>
    </dgm:pt>
    <dgm:pt modelId="{074B46A1-CF91-4B08-84BC-77D84BC5CCDF}" type="pres">
      <dgm:prSet presAssocID="{4CCA02D5-9442-44CB-B2D9-3667C6B318C4}" presName="bgRect" presStyleLbl="bgShp" presStyleIdx="1" presStyleCnt="2" custLinFactNeighborX="0" custLinFactNeighborY="-8076"/>
      <dgm:spPr/>
    </dgm:pt>
    <dgm:pt modelId="{B17AF467-50B7-4EBA-B39A-E264D0C64380}" type="pres">
      <dgm:prSet presAssocID="{4CCA02D5-9442-44CB-B2D9-3667C6B318C4}" presName="iconRect" presStyleLbl="node1" presStyleIdx="1" presStyleCnt="2" custLinFactNeighborY="-4160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nd Chime"/>
        </a:ext>
      </dgm:extLst>
    </dgm:pt>
    <dgm:pt modelId="{F6989A92-4062-4E05-BE19-F301F5317E85}" type="pres">
      <dgm:prSet presAssocID="{4CCA02D5-9442-44CB-B2D9-3667C6B318C4}" presName="spaceRect" presStyleCnt="0"/>
      <dgm:spPr/>
    </dgm:pt>
    <dgm:pt modelId="{01118E13-452A-485E-8D4E-6A933FFEBFB6}" type="pres">
      <dgm:prSet presAssocID="{4CCA02D5-9442-44CB-B2D9-3667C6B318C4}" presName="parTx" presStyleLbl="revTx" presStyleIdx="1" presStyleCnt="2" custLinFactNeighborX="-305" custLinFactNeighborY="-12586">
        <dgm:presLayoutVars>
          <dgm:chMax val="0"/>
          <dgm:chPref val="0"/>
        </dgm:presLayoutVars>
      </dgm:prSet>
      <dgm:spPr/>
    </dgm:pt>
  </dgm:ptLst>
  <dgm:cxnLst>
    <dgm:cxn modelId="{02E16D05-BBB4-44DD-A2E0-0A29425DA773}" srcId="{E04856FC-5A7F-4288-A547-B2160FBD1FB2}" destId="{4CCA02D5-9442-44CB-B2D9-3667C6B318C4}" srcOrd="1" destOrd="0" parTransId="{020C1EBD-6DA8-46DD-A85D-5A0CB037F96D}" sibTransId="{52BB85CB-C2D1-4AA1-9B42-63A324FAD725}"/>
    <dgm:cxn modelId="{5AD0AA0A-E5F6-427A-9B11-C9F90A3ED883}" type="presOf" srcId="{E04856FC-5A7F-4288-A547-B2160FBD1FB2}" destId="{A3570979-7599-4637-99C6-F8AD568F7A69}" srcOrd="0" destOrd="0" presId="urn:microsoft.com/office/officeart/2018/2/layout/IconVerticalSolidList"/>
    <dgm:cxn modelId="{D38CE54E-7B70-4953-9CBE-2AB7ED1858AD}" type="presOf" srcId="{F32AB9AA-1FDD-4DB8-A811-9699658185CA}" destId="{0F558A5D-7901-430B-8FBB-D4281BA362C3}" srcOrd="0" destOrd="0" presId="urn:microsoft.com/office/officeart/2018/2/layout/IconVerticalSolidList"/>
    <dgm:cxn modelId="{7A276B70-C726-4C42-860C-3D3FCD918BA3}" type="presOf" srcId="{4CCA02D5-9442-44CB-B2D9-3667C6B318C4}" destId="{01118E13-452A-485E-8D4E-6A933FFEBFB6}" srcOrd="0" destOrd="0" presId="urn:microsoft.com/office/officeart/2018/2/layout/IconVerticalSolidList"/>
    <dgm:cxn modelId="{B10F29FF-52D8-419F-A527-EB670E1B6EEA}" srcId="{E04856FC-5A7F-4288-A547-B2160FBD1FB2}" destId="{F32AB9AA-1FDD-4DB8-A811-9699658185CA}" srcOrd="0" destOrd="0" parTransId="{9A3FF2BC-9F5A-458C-8297-5342A9E96C7D}" sibTransId="{241CBB5B-5D5E-485A-B865-97E6F4C80AC1}"/>
    <dgm:cxn modelId="{19B5C217-6D76-4B4C-99D9-14E452010052}" type="presParOf" srcId="{A3570979-7599-4637-99C6-F8AD568F7A69}" destId="{439896A7-19A2-4485-9246-6763978460E0}" srcOrd="0" destOrd="0" presId="urn:microsoft.com/office/officeart/2018/2/layout/IconVerticalSolidList"/>
    <dgm:cxn modelId="{5BDAB166-D3CC-4A49-8328-BB5C1883C0F0}" type="presParOf" srcId="{439896A7-19A2-4485-9246-6763978460E0}" destId="{0BB968B4-A763-4C65-9525-0990235B8E5E}" srcOrd="0" destOrd="0" presId="urn:microsoft.com/office/officeart/2018/2/layout/IconVerticalSolidList"/>
    <dgm:cxn modelId="{15A28ED4-4346-41F7-90EE-45B2C32DB23D}" type="presParOf" srcId="{439896A7-19A2-4485-9246-6763978460E0}" destId="{A5C04794-32E7-42A0-871C-789A9C3AE506}" srcOrd="1" destOrd="0" presId="urn:microsoft.com/office/officeart/2018/2/layout/IconVerticalSolidList"/>
    <dgm:cxn modelId="{980C6F49-1209-4791-8A43-E1D065FE11E1}" type="presParOf" srcId="{439896A7-19A2-4485-9246-6763978460E0}" destId="{754AC3F6-CE1D-44DB-BA94-0D45567DA1E0}" srcOrd="2" destOrd="0" presId="urn:microsoft.com/office/officeart/2018/2/layout/IconVerticalSolidList"/>
    <dgm:cxn modelId="{C125A5A7-B3D9-435F-A96F-5336269CD2F6}" type="presParOf" srcId="{439896A7-19A2-4485-9246-6763978460E0}" destId="{0F558A5D-7901-430B-8FBB-D4281BA362C3}" srcOrd="3" destOrd="0" presId="urn:microsoft.com/office/officeart/2018/2/layout/IconVerticalSolidList"/>
    <dgm:cxn modelId="{8A72D42B-D535-40CA-BB08-39280A760B8C}" type="presParOf" srcId="{A3570979-7599-4637-99C6-F8AD568F7A69}" destId="{21394AC6-FAFA-4298-887A-6062B3D24007}" srcOrd="1" destOrd="0" presId="urn:microsoft.com/office/officeart/2018/2/layout/IconVerticalSolidList"/>
    <dgm:cxn modelId="{CC28D3F4-D11A-4452-9B75-523443D3F12A}" type="presParOf" srcId="{A3570979-7599-4637-99C6-F8AD568F7A69}" destId="{F0CA977D-2423-4B14-A6F0-6D600FBA0D9D}" srcOrd="2" destOrd="0" presId="urn:microsoft.com/office/officeart/2018/2/layout/IconVerticalSolidList"/>
    <dgm:cxn modelId="{C71556BD-8A75-469A-8FC5-BD523D7F5AC5}" type="presParOf" srcId="{F0CA977D-2423-4B14-A6F0-6D600FBA0D9D}" destId="{074B46A1-CF91-4B08-84BC-77D84BC5CCDF}" srcOrd="0" destOrd="0" presId="urn:microsoft.com/office/officeart/2018/2/layout/IconVerticalSolidList"/>
    <dgm:cxn modelId="{479AD4F3-DC96-4D32-8703-DD1A4E9C637E}" type="presParOf" srcId="{F0CA977D-2423-4B14-A6F0-6D600FBA0D9D}" destId="{B17AF467-50B7-4EBA-B39A-E264D0C64380}" srcOrd="1" destOrd="0" presId="urn:microsoft.com/office/officeart/2018/2/layout/IconVerticalSolidList"/>
    <dgm:cxn modelId="{C478F7FB-1FD5-49F6-8A06-C4438193792A}" type="presParOf" srcId="{F0CA977D-2423-4B14-A6F0-6D600FBA0D9D}" destId="{F6989A92-4062-4E05-BE19-F301F5317E85}" srcOrd="2" destOrd="0" presId="urn:microsoft.com/office/officeart/2018/2/layout/IconVerticalSolidList"/>
    <dgm:cxn modelId="{851D0485-B636-444C-89FA-5A03E8BF3E6C}" type="presParOf" srcId="{F0CA977D-2423-4B14-A6F0-6D600FBA0D9D}" destId="{01118E13-452A-485E-8D4E-6A933FFEBF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988CD-7F6F-466A-BA78-18406ACFF382}"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nb-NO"/>
        </a:p>
      </dgm:t>
    </dgm:pt>
    <dgm:pt modelId="{48AA3521-F6BD-47AD-88EF-E85D2652437D}">
      <dgm:prSet phldrT="[Tekst]"/>
      <dgm:spPr/>
      <dgm:t>
        <a:bodyPr/>
        <a:lstStyle/>
        <a:p>
          <a:r>
            <a:rPr lang="nb-NO" dirty="0"/>
            <a:t>Strand -Lobben</a:t>
          </a:r>
        </a:p>
      </dgm:t>
    </dgm:pt>
    <dgm:pt modelId="{422EF3D9-FF28-4878-8531-8D703DE37D94}" type="parTrans" cxnId="{6A46FE13-375C-477A-97F8-280B24C22B5D}">
      <dgm:prSet/>
      <dgm:spPr/>
      <dgm:t>
        <a:bodyPr/>
        <a:lstStyle/>
        <a:p>
          <a:endParaRPr lang="nb-NO"/>
        </a:p>
      </dgm:t>
    </dgm:pt>
    <dgm:pt modelId="{79B0C85A-605C-4D84-92C0-BE5F7DC30DD3}" type="sibTrans" cxnId="{6A46FE13-375C-477A-97F8-280B24C22B5D}">
      <dgm:prSet/>
      <dgm:spPr/>
      <dgm:t>
        <a:bodyPr/>
        <a:lstStyle/>
        <a:p>
          <a:endParaRPr lang="nb-NO"/>
        </a:p>
      </dgm:t>
    </dgm:pt>
    <dgm:pt modelId="{387C8B66-9BA6-4CDB-9816-35940EA206CB}">
      <dgm:prSet phldrT="[Tekst]"/>
      <dgm:spPr/>
      <dgm:t>
        <a:bodyPr/>
        <a:lstStyle/>
        <a:p>
          <a:r>
            <a:rPr lang="nb-NO" dirty="0"/>
            <a:t>Trinn 1</a:t>
          </a:r>
        </a:p>
      </dgm:t>
    </dgm:pt>
    <dgm:pt modelId="{3661C1B6-9D55-4FA5-89BB-C2D5DC99DC94}" type="parTrans" cxnId="{BA98F447-F45B-4C32-AF6A-8BD900FEF934}">
      <dgm:prSet/>
      <dgm:spPr/>
      <dgm:t>
        <a:bodyPr/>
        <a:lstStyle/>
        <a:p>
          <a:endParaRPr lang="nb-NO"/>
        </a:p>
      </dgm:t>
    </dgm:pt>
    <dgm:pt modelId="{7F0032F3-4E75-4220-8623-F8BD16394D7B}" type="sibTrans" cxnId="{BA98F447-F45B-4C32-AF6A-8BD900FEF934}">
      <dgm:prSet/>
      <dgm:spPr/>
      <dgm:t>
        <a:bodyPr/>
        <a:lstStyle/>
        <a:p>
          <a:endParaRPr lang="nb-NO"/>
        </a:p>
      </dgm:t>
    </dgm:pt>
    <dgm:pt modelId="{9E6B10EB-F911-463B-8F96-17145310058C}">
      <dgm:prSet phldrT="[Tekst]"/>
      <dgm:spPr/>
      <dgm:t>
        <a:bodyPr/>
        <a:lstStyle/>
        <a:p>
          <a:r>
            <a:rPr lang="nb-NO" dirty="0"/>
            <a:t>HR-2020-661/662/663-S</a:t>
          </a:r>
        </a:p>
      </dgm:t>
    </dgm:pt>
    <dgm:pt modelId="{69CB99B9-02DF-4309-85A5-BDAD895136FB}" type="parTrans" cxnId="{8006BD74-6A9E-4404-81D7-5007A6DF049D}">
      <dgm:prSet/>
      <dgm:spPr/>
      <dgm:t>
        <a:bodyPr/>
        <a:lstStyle/>
        <a:p>
          <a:endParaRPr lang="nb-NO"/>
        </a:p>
      </dgm:t>
    </dgm:pt>
    <dgm:pt modelId="{AAEE825A-F22F-482D-BB13-577385AE5D17}" type="sibTrans" cxnId="{8006BD74-6A9E-4404-81D7-5007A6DF049D}">
      <dgm:prSet/>
      <dgm:spPr/>
      <dgm:t>
        <a:bodyPr/>
        <a:lstStyle/>
        <a:p>
          <a:endParaRPr lang="nb-NO"/>
        </a:p>
      </dgm:t>
    </dgm:pt>
    <dgm:pt modelId="{6401D779-404E-482F-974D-C1AEF3E1C870}">
      <dgm:prSet phldrT="[Tekst]"/>
      <dgm:spPr/>
      <dgm:t>
        <a:bodyPr/>
        <a:lstStyle/>
        <a:p>
          <a:r>
            <a:rPr lang="nb-NO" dirty="0"/>
            <a:t>Trinn 2</a:t>
          </a:r>
        </a:p>
      </dgm:t>
    </dgm:pt>
    <dgm:pt modelId="{A1B10B4A-755F-4010-8EC5-26974C318ACC}" type="parTrans" cxnId="{5F158233-CF8D-4F33-9923-A20B9279AF4F}">
      <dgm:prSet/>
      <dgm:spPr/>
      <dgm:t>
        <a:bodyPr/>
        <a:lstStyle/>
        <a:p>
          <a:endParaRPr lang="nb-NO"/>
        </a:p>
      </dgm:t>
    </dgm:pt>
    <dgm:pt modelId="{AB7317E5-8686-4125-AD68-C1851B911B46}" type="sibTrans" cxnId="{5F158233-CF8D-4F33-9923-A20B9279AF4F}">
      <dgm:prSet/>
      <dgm:spPr/>
      <dgm:t>
        <a:bodyPr/>
        <a:lstStyle/>
        <a:p>
          <a:endParaRPr lang="nb-NO"/>
        </a:p>
      </dgm:t>
    </dgm:pt>
    <dgm:pt modelId="{91433456-3DDD-45F3-967F-005D1C121001}">
      <dgm:prSet phldrT="[Tekst]"/>
      <dgm:spPr/>
      <dgm:t>
        <a:bodyPr/>
        <a:lstStyle/>
        <a:p>
          <a:r>
            <a:rPr lang="nb-NO" dirty="0"/>
            <a:t>Hva skjer med praksis?</a:t>
          </a:r>
        </a:p>
      </dgm:t>
    </dgm:pt>
    <dgm:pt modelId="{63D84516-651F-4D6B-8064-97355CF6B779}" type="parTrans" cxnId="{00C3AE22-5220-4CBC-B41C-846A2FD70A5C}">
      <dgm:prSet/>
      <dgm:spPr/>
      <dgm:t>
        <a:bodyPr/>
        <a:lstStyle/>
        <a:p>
          <a:endParaRPr lang="nb-NO"/>
        </a:p>
      </dgm:t>
    </dgm:pt>
    <dgm:pt modelId="{56F4DD54-46C8-4D7F-BC0D-61BADF150187}" type="sibTrans" cxnId="{00C3AE22-5220-4CBC-B41C-846A2FD70A5C}">
      <dgm:prSet/>
      <dgm:spPr/>
      <dgm:t>
        <a:bodyPr/>
        <a:lstStyle/>
        <a:p>
          <a:endParaRPr lang="nb-NO"/>
        </a:p>
      </dgm:t>
    </dgm:pt>
    <dgm:pt modelId="{D5D7DB18-9948-49F3-9681-9F378AA24F0B}">
      <dgm:prSet phldrT="[Tekst]" custT="1"/>
      <dgm:spPr/>
      <dgm:t>
        <a:bodyPr/>
        <a:lstStyle/>
        <a:p>
          <a:r>
            <a:rPr lang="nb-NO" sz="1800" dirty="0"/>
            <a:t>Trinn 3</a:t>
          </a:r>
        </a:p>
      </dgm:t>
    </dgm:pt>
    <dgm:pt modelId="{579130F5-8CC9-4B2E-B6D9-D2F0ECBCA92C}" type="parTrans" cxnId="{D569BA49-9BBF-49AD-9CD4-BA1D5A27D989}">
      <dgm:prSet/>
      <dgm:spPr/>
      <dgm:t>
        <a:bodyPr/>
        <a:lstStyle/>
        <a:p>
          <a:endParaRPr lang="nb-NO"/>
        </a:p>
      </dgm:t>
    </dgm:pt>
    <dgm:pt modelId="{2DE6C874-ECFA-4941-872D-1E75694C1E98}" type="sibTrans" cxnId="{D569BA49-9BBF-49AD-9CD4-BA1D5A27D989}">
      <dgm:prSet/>
      <dgm:spPr/>
      <dgm:t>
        <a:bodyPr/>
        <a:lstStyle/>
        <a:p>
          <a:endParaRPr lang="nb-NO"/>
        </a:p>
      </dgm:t>
    </dgm:pt>
    <dgm:pt modelId="{85BC761E-4F5A-4D20-897A-653B3A4AAF09}" type="pres">
      <dgm:prSet presAssocID="{6DF988CD-7F6F-466A-BA78-18406ACFF382}" presName="rootnode" presStyleCnt="0">
        <dgm:presLayoutVars>
          <dgm:chMax/>
          <dgm:chPref/>
          <dgm:dir/>
          <dgm:animLvl val="lvl"/>
        </dgm:presLayoutVars>
      </dgm:prSet>
      <dgm:spPr/>
    </dgm:pt>
    <dgm:pt modelId="{4CDC105D-55D3-460C-9758-921C675C1805}" type="pres">
      <dgm:prSet presAssocID="{48AA3521-F6BD-47AD-88EF-E85D2652437D}" presName="composite" presStyleCnt="0"/>
      <dgm:spPr/>
    </dgm:pt>
    <dgm:pt modelId="{CE64E31C-95D0-443C-90C4-161F61BBBE5E}" type="pres">
      <dgm:prSet presAssocID="{48AA3521-F6BD-47AD-88EF-E85D2652437D}" presName="bentUpArrow1" presStyleLbl="alignImgPlace1" presStyleIdx="0" presStyleCnt="2"/>
      <dgm:spPr/>
    </dgm:pt>
    <dgm:pt modelId="{89205183-4264-4245-B09C-D41E1AEE81F7}" type="pres">
      <dgm:prSet presAssocID="{48AA3521-F6BD-47AD-88EF-E85D2652437D}" presName="ParentText" presStyleLbl="node1" presStyleIdx="0" presStyleCnt="3">
        <dgm:presLayoutVars>
          <dgm:chMax val="1"/>
          <dgm:chPref val="1"/>
          <dgm:bulletEnabled val="1"/>
        </dgm:presLayoutVars>
      </dgm:prSet>
      <dgm:spPr/>
    </dgm:pt>
    <dgm:pt modelId="{884A8A15-152A-4C89-8F17-58705DF4C4B8}" type="pres">
      <dgm:prSet presAssocID="{48AA3521-F6BD-47AD-88EF-E85D2652437D}" presName="ChildText" presStyleLbl="revTx" presStyleIdx="0" presStyleCnt="3">
        <dgm:presLayoutVars>
          <dgm:chMax val="0"/>
          <dgm:chPref val="0"/>
          <dgm:bulletEnabled val="1"/>
        </dgm:presLayoutVars>
      </dgm:prSet>
      <dgm:spPr/>
    </dgm:pt>
    <dgm:pt modelId="{21EE3BFE-08E5-4203-BB16-0243C3839FBD}" type="pres">
      <dgm:prSet presAssocID="{79B0C85A-605C-4D84-92C0-BE5F7DC30DD3}" presName="sibTrans" presStyleCnt="0"/>
      <dgm:spPr/>
    </dgm:pt>
    <dgm:pt modelId="{77512761-C302-464D-A17A-4A6821682037}" type="pres">
      <dgm:prSet presAssocID="{9E6B10EB-F911-463B-8F96-17145310058C}" presName="composite" presStyleCnt="0"/>
      <dgm:spPr/>
    </dgm:pt>
    <dgm:pt modelId="{745D411A-2038-4EF5-AA01-B56D567D6BC3}" type="pres">
      <dgm:prSet presAssocID="{9E6B10EB-F911-463B-8F96-17145310058C}" presName="bentUpArrow1" presStyleLbl="alignImgPlace1" presStyleIdx="1" presStyleCnt="2"/>
      <dgm:spPr/>
    </dgm:pt>
    <dgm:pt modelId="{956E8BDC-6C43-43FD-A172-83002D1A910F}" type="pres">
      <dgm:prSet presAssocID="{9E6B10EB-F911-463B-8F96-17145310058C}" presName="ParentText" presStyleLbl="node1" presStyleIdx="1" presStyleCnt="3">
        <dgm:presLayoutVars>
          <dgm:chMax val="1"/>
          <dgm:chPref val="1"/>
          <dgm:bulletEnabled val="1"/>
        </dgm:presLayoutVars>
      </dgm:prSet>
      <dgm:spPr/>
    </dgm:pt>
    <dgm:pt modelId="{538EB038-29A2-4FC9-BEB5-C286C7C767CD}" type="pres">
      <dgm:prSet presAssocID="{9E6B10EB-F911-463B-8F96-17145310058C}" presName="ChildText" presStyleLbl="revTx" presStyleIdx="1" presStyleCnt="3">
        <dgm:presLayoutVars>
          <dgm:chMax val="0"/>
          <dgm:chPref val="0"/>
          <dgm:bulletEnabled val="1"/>
        </dgm:presLayoutVars>
      </dgm:prSet>
      <dgm:spPr/>
    </dgm:pt>
    <dgm:pt modelId="{221C2EFE-9031-4751-9667-81E68B749827}" type="pres">
      <dgm:prSet presAssocID="{AAEE825A-F22F-482D-BB13-577385AE5D17}" presName="sibTrans" presStyleCnt="0"/>
      <dgm:spPr/>
    </dgm:pt>
    <dgm:pt modelId="{24971824-7314-4F53-81D9-028B03C714A0}" type="pres">
      <dgm:prSet presAssocID="{91433456-3DDD-45F3-967F-005D1C121001}" presName="composite" presStyleCnt="0"/>
      <dgm:spPr/>
    </dgm:pt>
    <dgm:pt modelId="{5FFC659B-19EE-4C35-BA95-7A9F1DB7C851}" type="pres">
      <dgm:prSet presAssocID="{91433456-3DDD-45F3-967F-005D1C121001}" presName="ParentText" presStyleLbl="node1" presStyleIdx="2" presStyleCnt="3">
        <dgm:presLayoutVars>
          <dgm:chMax val="1"/>
          <dgm:chPref val="1"/>
          <dgm:bulletEnabled val="1"/>
        </dgm:presLayoutVars>
      </dgm:prSet>
      <dgm:spPr/>
    </dgm:pt>
    <dgm:pt modelId="{958AEE7A-8D31-49CE-8C38-26EF811FFDD4}" type="pres">
      <dgm:prSet presAssocID="{91433456-3DDD-45F3-967F-005D1C121001}" presName="FinalChildText" presStyleLbl="revTx" presStyleIdx="2" presStyleCnt="3">
        <dgm:presLayoutVars>
          <dgm:chMax val="0"/>
          <dgm:chPref val="0"/>
          <dgm:bulletEnabled val="1"/>
        </dgm:presLayoutVars>
      </dgm:prSet>
      <dgm:spPr/>
    </dgm:pt>
  </dgm:ptLst>
  <dgm:cxnLst>
    <dgm:cxn modelId="{6A46FE13-375C-477A-97F8-280B24C22B5D}" srcId="{6DF988CD-7F6F-466A-BA78-18406ACFF382}" destId="{48AA3521-F6BD-47AD-88EF-E85D2652437D}" srcOrd="0" destOrd="0" parTransId="{422EF3D9-FF28-4878-8531-8D703DE37D94}" sibTransId="{79B0C85A-605C-4D84-92C0-BE5F7DC30DD3}"/>
    <dgm:cxn modelId="{00C3AE22-5220-4CBC-B41C-846A2FD70A5C}" srcId="{6DF988CD-7F6F-466A-BA78-18406ACFF382}" destId="{91433456-3DDD-45F3-967F-005D1C121001}" srcOrd="2" destOrd="0" parTransId="{63D84516-651F-4D6B-8064-97355CF6B779}" sibTransId="{56F4DD54-46C8-4D7F-BC0D-61BADF150187}"/>
    <dgm:cxn modelId="{87B7702F-6A55-4CA1-AE2A-C42BED4E303E}" type="presOf" srcId="{D5D7DB18-9948-49F3-9681-9F378AA24F0B}" destId="{958AEE7A-8D31-49CE-8C38-26EF811FFDD4}" srcOrd="0" destOrd="0" presId="urn:microsoft.com/office/officeart/2005/8/layout/StepDownProcess"/>
    <dgm:cxn modelId="{5F158233-CF8D-4F33-9923-A20B9279AF4F}" srcId="{9E6B10EB-F911-463B-8F96-17145310058C}" destId="{6401D779-404E-482F-974D-C1AEF3E1C870}" srcOrd="0" destOrd="0" parTransId="{A1B10B4A-755F-4010-8EC5-26974C318ACC}" sibTransId="{AB7317E5-8686-4125-AD68-C1851B911B46}"/>
    <dgm:cxn modelId="{BA98F447-F45B-4C32-AF6A-8BD900FEF934}" srcId="{48AA3521-F6BD-47AD-88EF-E85D2652437D}" destId="{387C8B66-9BA6-4CDB-9816-35940EA206CB}" srcOrd="0" destOrd="0" parTransId="{3661C1B6-9D55-4FA5-89BB-C2D5DC99DC94}" sibTransId="{7F0032F3-4E75-4220-8623-F8BD16394D7B}"/>
    <dgm:cxn modelId="{D569BA49-9BBF-49AD-9CD4-BA1D5A27D989}" srcId="{91433456-3DDD-45F3-967F-005D1C121001}" destId="{D5D7DB18-9948-49F3-9681-9F378AA24F0B}" srcOrd="0" destOrd="0" parTransId="{579130F5-8CC9-4B2E-B6D9-D2F0ECBCA92C}" sibTransId="{2DE6C874-ECFA-4941-872D-1E75694C1E98}"/>
    <dgm:cxn modelId="{F0BF1E4F-561C-4004-BA38-4194AA1ECBF9}" type="presOf" srcId="{91433456-3DDD-45F3-967F-005D1C121001}" destId="{5FFC659B-19EE-4C35-BA95-7A9F1DB7C851}" srcOrd="0" destOrd="0" presId="urn:microsoft.com/office/officeart/2005/8/layout/StepDownProcess"/>
    <dgm:cxn modelId="{8006BD74-6A9E-4404-81D7-5007A6DF049D}" srcId="{6DF988CD-7F6F-466A-BA78-18406ACFF382}" destId="{9E6B10EB-F911-463B-8F96-17145310058C}" srcOrd="1" destOrd="0" parTransId="{69CB99B9-02DF-4309-85A5-BDAD895136FB}" sibTransId="{AAEE825A-F22F-482D-BB13-577385AE5D17}"/>
    <dgm:cxn modelId="{F5C69E94-9AE9-4F11-AC77-EE237970CC12}" type="presOf" srcId="{6401D779-404E-482F-974D-C1AEF3E1C870}" destId="{538EB038-29A2-4FC9-BEB5-C286C7C767CD}" srcOrd="0" destOrd="0" presId="urn:microsoft.com/office/officeart/2005/8/layout/StepDownProcess"/>
    <dgm:cxn modelId="{52FA2C9B-3280-49DF-80FC-D94F8FC38E23}" type="presOf" srcId="{387C8B66-9BA6-4CDB-9816-35940EA206CB}" destId="{884A8A15-152A-4C89-8F17-58705DF4C4B8}" srcOrd="0" destOrd="0" presId="urn:microsoft.com/office/officeart/2005/8/layout/StepDownProcess"/>
    <dgm:cxn modelId="{3E10B99D-0287-4490-8C21-EBF33B10E65F}" type="presOf" srcId="{9E6B10EB-F911-463B-8F96-17145310058C}" destId="{956E8BDC-6C43-43FD-A172-83002D1A910F}" srcOrd="0" destOrd="0" presId="urn:microsoft.com/office/officeart/2005/8/layout/StepDownProcess"/>
    <dgm:cxn modelId="{69F331D2-DB61-4B11-93AA-E3703724686A}" type="presOf" srcId="{6DF988CD-7F6F-466A-BA78-18406ACFF382}" destId="{85BC761E-4F5A-4D20-897A-653B3A4AAF09}" srcOrd="0" destOrd="0" presId="urn:microsoft.com/office/officeart/2005/8/layout/StepDownProcess"/>
    <dgm:cxn modelId="{C4202ADA-4863-43D4-9517-09E42AA0B6B8}" type="presOf" srcId="{48AA3521-F6BD-47AD-88EF-E85D2652437D}" destId="{89205183-4264-4245-B09C-D41E1AEE81F7}" srcOrd="0" destOrd="0" presId="urn:microsoft.com/office/officeart/2005/8/layout/StepDownProcess"/>
    <dgm:cxn modelId="{8DEB620B-3C75-459F-9C26-0993A2B3275B}" type="presParOf" srcId="{85BC761E-4F5A-4D20-897A-653B3A4AAF09}" destId="{4CDC105D-55D3-460C-9758-921C675C1805}" srcOrd="0" destOrd="0" presId="urn:microsoft.com/office/officeart/2005/8/layout/StepDownProcess"/>
    <dgm:cxn modelId="{EABB3292-E47C-4EC7-B295-A8084478AF3B}" type="presParOf" srcId="{4CDC105D-55D3-460C-9758-921C675C1805}" destId="{CE64E31C-95D0-443C-90C4-161F61BBBE5E}" srcOrd="0" destOrd="0" presId="urn:microsoft.com/office/officeart/2005/8/layout/StepDownProcess"/>
    <dgm:cxn modelId="{581ED662-4515-4FEE-A9B7-CDCC931E4E53}" type="presParOf" srcId="{4CDC105D-55D3-460C-9758-921C675C1805}" destId="{89205183-4264-4245-B09C-D41E1AEE81F7}" srcOrd="1" destOrd="0" presId="urn:microsoft.com/office/officeart/2005/8/layout/StepDownProcess"/>
    <dgm:cxn modelId="{C6AF1AEC-FF7F-4AE9-989C-20DF469CFE2C}" type="presParOf" srcId="{4CDC105D-55D3-460C-9758-921C675C1805}" destId="{884A8A15-152A-4C89-8F17-58705DF4C4B8}" srcOrd="2" destOrd="0" presId="urn:microsoft.com/office/officeart/2005/8/layout/StepDownProcess"/>
    <dgm:cxn modelId="{43E55C7A-8A5C-4143-8601-F6A228B87C3A}" type="presParOf" srcId="{85BC761E-4F5A-4D20-897A-653B3A4AAF09}" destId="{21EE3BFE-08E5-4203-BB16-0243C3839FBD}" srcOrd="1" destOrd="0" presId="urn:microsoft.com/office/officeart/2005/8/layout/StepDownProcess"/>
    <dgm:cxn modelId="{AE5EF19B-35AE-4D35-8B43-51DB4840FC5C}" type="presParOf" srcId="{85BC761E-4F5A-4D20-897A-653B3A4AAF09}" destId="{77512761-C302-464D-A17A-4A6821682037}" srcOrd="2" destOrd="0" presId="urn:microsoft.com/office/officeart/2005/8/layout/StepDownProcess"/>
    <dgm:cxn modelId="{1806B2A6-22BD-481D-A87E-7262B530391D}" type="presParOf" srcId="{77512761-C302-464D-A17A-4A6821682037}" destId="{745D411A-2038-4EF5-AA01-B56D567D6BC3}" srcOrd="0" destOrd="0" presId="urn:microsoft.com/office/officeart/2005/8/layout/StepDownProcess"/>
    <dgm:cxn modelId="{F89A4881-E7FF-4E5A-AAF1-6CED49F66F17}" type="presParOf" srcId="{77512761-C302-464D-A17A-4A6821682037}" destId="{956E8BDC-6C43-43FD-A172-83002D1A910F}" srcOrd="1" destOrd="0" presId="urn:microsoft.com/office/officeart/2005/8/layout/StepDownProcess"/>
    <dgm:cxn modelId="{4D4FB04B-D1F5-4FBE-ABF3-C3D0B7FACD22}" type="presParOf" srcId="{77512761-C302-464D-A17A-4A6821682037}" destId="{538EB038-29A2-4FC9-BEB5-C286C7C767CD}" srcOrd="2" destOrd="0" presId="urn:microsoft.com/office/officeart/2005/8/layout/StepDownProcess"/>
    <dgm:cxn modelId="{9DF6BD4F-6F09-47AA-998B-DE3A7908CBC5}" type="presParOf" srcId="{85BC761E-4F5A-4D20-897A-653B3A4AAF09}" destId="{221C2EFE-9031-4751-9667-81E68B749827}" srcOrd="3" destOrd="0" presId="urn:microsoft.com/office/officeart/2005/8/layout/StepDownProcess"/>
    <dgm:cxn modelId="{126B2E5F-0B31-4A3D-805F-0A89BBD36F67}" type="presParOf" srcId="{85BC761E-4F5A-4D20-897A-653B3A4AAF09}" destId="{24971824-7314-4F53-81D9-028B03C714A0}" srcOrd="4" destOrd="0" presId="urn:microsoft.com/office/officeart/2005/8/layout/StepDownProcess"/>
    <dgm:cxn modelId="{AAE5BD6A-ABB3-41C2-A0DC-39DDFFA8EEC6}" type="presParOf" srcId="{24971824-7314-4F53-81D9-028B03C714A0}" destId="{5FFC659B-19EE-4C35-BA95-7A9F1DB7C851}" srcOrd="0" destOrd="0" presId="urn:microsoft.com/office/officeart/2005/8/layout/StepDownProcess"/>
    <dgm:cxn modelId="{F6B272B1-DC02-42B4-BDF8-61AEB245210F}" type="presParOf" srcId="{24971824-7314-4F53-81D9-028B03C714A0}" destId="{958AEE7A-8D31-49CE-8C38-26EF811FFDD4}"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B3EA0F-7844-4DA5-90B0-182A9C8A039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nb-NO"/>
        </a:p>
      </dgm:t>
    </dgm:pt>
    <dgm:pt modelId="{46C4312D-2D8E-4C0D-9968-55F0217FB9B4}">
      <dgm:prSet phldrT="[Tekst]"/>
      <dgm:spPr/>
      <dgm:t>
        <a:bodyPr/>
        <a:lstStyle/>
        <a:p>
          <a:r>
            <a:rPr lang="nb-NO" dirty="0"/>
            <a:t>KLARGJØRE FAKTUM</a:t>
          </a:r>
        </a:p>
      </dgm:t>
    </dgm:pt>
    <dgm:pt modelId="{AFEC23C5-8754-473D-992A-1C9E90674905}" type="parTrans" cxnId="{89EA5F14-385C-4D3F-A01B-CE15A0253D6C}">
      <dgm:prSet/>
      <dgm:spPr/>
      <dgm:t>
        <a:bodyPr/>
        <a:lstStyle/>
        <a:p>
          <a:endParaRPr lang="nb-NO"/>
        </a:p>
      </dgm:t>
    </dgm:pt>
    <dgm:pt modelId="{41A3F2A7-F77A-4B5F-AE4A-91049274F5AD}" type="sibTrans" cxnId="{89EA5F14-385C-4D3F-A01B-CE15A0253D6C}">
      <dgm:prSet/>
      <dgm:spPr/>
      <dgm:t>
        <a:bodyPr/>
        <a:lstStyle/>
        <a:p>
          <a:endParaRPr lang="nb-NO"/>
        </a:p>
      </dgm:t>
    </dgm:pt>
    <dgm:pt modelId="{C579EF45-224F-4680-9C7C-8DFD4ABB7088}">
      <dgm:prSet phldrT="[Tekst]"/>
      <dgm:spPr/>
      <dgm:t>
        <a:bodyPr/>
        <a:lstStyle/>
        <a:p>
          <a:r>
            <a:rPr lang="nb-NO" dirty="0"/>
            <a:t>FINNE RETTSREGEL</a:t>
          </a:r>
        </a:p>
      </dgm:t>
    </dgm:pt>
    <dgm:pt modelId="{BCDDDF4E-C6D3-4A6B-AC4C-AC3AE6302234}" type="parTrans" cxnId="{4D26E90D-17AB-44FA-9489-E6082DA7E0FC}">
      <dgm:prSet/>
      <dgm:spPr/>
      <dgm:t>
        <a:bodyPr/>
        <a:lstStyle/>
        <a:p>
          <a:endParaRPr lang="nb-NO"/>
        </a:p>
      </dgm:t>
    </dgm:pt>
    <dgm:pt modelId="{6F33F679-2813-478B-9670-29B016AE4D3A}" type="sibTrans" cxnId="{4D26E90D-17AB-44FA-9489-E6082DA7E0FC}">
      <dgm:prSet/>
      <dgm:spPr/>
      <dgm:t>
        <a:bodyPr/>
        <a:lstStyle/>
        <a:p>
          <a:endParaRPr lang="nb-NO"/>
        </a:p>
      </dgm:t>
    </dgm:pt>
    <dgm:pt modelId="{41A98503-1007-4E19-A30F-6678E27A99AF}">
      <dgm:prSet phldrT="[Tekst]"/>
      <dgm:spPr/>
      <dgm:t>
        <a:bodyPr/>
        <a:lstStyle/>
        <a:p>
          <a:r>
            <a:rPr lang="nb-NO" dirty="0"/>
            <a:t>RETSSANVENDELSE</a:t>
          </a:r>
        </a:p>
        <a:p>
          <a:endParaRPr lang="nb-NO" dirty="0"/>
        </a:p>
      </dgm:t>
    </dgm:pt>
    <dgm:pt modelId="{B2461D58-D394-4D8E-A915-4DC4D24F7BCC}" type="parTrans" cxnId="{3D5B93F8-D9FA-4A8C-A4B7-BE53314ABD54}">
      <dgm:prSet/>
      <dgm:spPr/>
      <dgm:t>
        <a:bodyPr/>
        <a:lstStyle/>
        <a:p>
          <a:endParaRPr lang="nb-NO"/>
        </a:p>
      </dgm:t>
    </dgm:pt>
    <dgm:pt modelId="{19C317ED-EB10-4DEB-B127-53CCE92A1EE0}" type="sibTrans" cxnId="{3D5B93F8-D9FA-4A8C-A4B7-BE53314ABD54}">
      <dgm:prSet/>
      <dgm:spPr/>
      <dgm:t>
        <a:bodyPr/>
        <a:lstStyle/>
        <a:p>
          <a:endParaRPr lang="nb-NO"/>
        </a:p>
      </dgm:t>
    </dgm:pt>
    <dgm:pt modelId="{1A3204E4-B746-4BA5-99F5-E379AA4428C5}" type="pres">
      <dgm:prSet presAssocID="{FFB3EA0F-7844-4DA5-90B0-182A9C8A039D}" presName="hierChild1" presStyleCnt="0">
        <dgm:presLayoutVars>
          <dgm:chPref val="1"/>
          <dgm:dir/>
          <dgm:animOne val="branch"/>
          <dgm:animLvl val="lvl"/>
          <dgm:resizeHandles/>
        </dgm:presLayoutVars>
      </dgm:prSet>
      <dgm:spPr/>
    </dgm:pt>
    <dgm:pt modelId="{B8F3623B-8AE1-4A76-B1FC-B5025459A894}" type="pres">
      <dgm:prSet presAssocID="{46C4312D-2D8E-4C0D-9968-55F0217FB9B4}" presName="hierRoot1" presStyleCnt="0"/>
      <dgm:spPr/>
    </dgm:pt>
    <dgm:pt modelId="{343480C7-5B79-4C56-B400-AB4DC0BA8594}" type="pres">
      <dgm:prSet presAssocID="{46C4312D-2D8E-4C0D-9968-55F0217FB9B4}" presName="composite" presStyleCnt="0"/>
      <dgm:spPr/>
    </dgm:pt>
    <dgm:pt modelId="{DB867A4C-427A-42B8-850B-849DE0FF0A6E}" type="pres">
      <dgm:prSet presAssocID="{46C4312D-2D8E-4C0D-9968-55F0217FB9B4}" presName="background" presStyleLbl="node0" presStyleIdx="0" presStyleCnt="1"/>
      <dgm:spPr/>
    </dgm:pt>
    <dgm:pt modelId="{B08BB66D-7BB7-46F3-B839-54345E1F3126}" type="pres">
      <dgm:prSet presAssocID="{46C4312D-2D8E-4C0D-9968-55F0217FB9B4}" presName="text" presStyleLbl="fgAcc0" presStyleIdx="0" presStyleCnt="1">
        <dgm:presLayoutVars>
          <dgm:chPref val="3"/>
        </dgm:presLayoutVars>
      </dgm:prSet>
      <dgm:spPr/>
    </dgm:pt>
    <dgm:pt modelId="{54907613-2CC2-48C8-B45C-16D2CE54581D}" type="pres">
      <dgm:prSet presAssocID="{46C4312D-2D8E-4C0D-9968-55F0217FB9B4}" presName="hierChild2" presStyleCnt="0"/>
      <dgm:spPr/>
    </dgm:pt>
    <dgm:pt modelId="{9D7C54E0-D9EF-45A4-BEDB-709CD72039AC}" type="pres">
      <dgm:prSet presAssocID="{BCDDDF4E-C6D3-4A6B-AC4C-AC3AE6302234}" presName="Name10" presStyleLbl="parChTrans1D2" presStyleIdx="0" presStyleCnt="1"/>
      <dgm:spPr/>
    </dgm:pt>
    <dgm:pt modelId="{FF04503F-3923-4A5B-BAFD-5AA48C5916B4}" type="pres">
      <dgm:prSet presAssocID="{C579EF45-224F-4680-9C7C-8DFD4ABB7088}" presName="hierRoot2" presStyleCnt="0"/>
      <dgm:spPr/>
    </dgm:pt>
    <dgm:pt modelId="{256261D4-9ACC-451A-AC8B-EA7A3E584A57}" type="pres">
      <dgm:prSet presAssocID="{C579EF45-224F-4680-9C7C-8DFD4ABB7088}" presName="composite2" presStyleCnt="0"/>
      <dgm:spPr/>
    </dgm:pt>
    <dgm:pt modelId="{1159C66D-2134-4931-90CC-8D93C25A8EBB}" type="pres">
      <dgm:prSet presAssocID="{C579EF45-224F-4680-9C7C-8DFD4ABB7088}" presName="background2" presStyleLbl="node2" presStyleIdx="0" presStyleCnt="1"/>
      <dgm:spPr/>
    </dgm:pt>
    <dgm:pt modelId="{03309F88-8D80-4C66-8672-3D23AA4B035C}" type="pres">
      <dgm:prSet presAssocID="{C579EF45-224F-4680-9C7C-8DFD4ABB7088}" presName="text2" presStyleLbl="fgAcc2" presStyleIdx="0" presStyleCnt="1" custLinFactNeighborX="-21" custLinFactNeighborY="-381">
        <dgm:presLayoutVars>
          <dgm:chPref val="3"/>
        </dgm:presLayoutVars>
      </dgm:prSet>
      <dgm:spPr/>
    </dgm:pt>
    <dgm:pt modelId="{1945A9FC-04D8-493D-A9BA-5EE4655A2544}" type="pres">
      <dgm:prSet presAssocID="{C579EF45-224F-4680-9C7C-8DFD4ABB7088}" presName="hierChild3" presStyleCnt="0"/>
      <dgm:spPr/>
    </dgm:pt>
    <dgm:pt modelId="{6C1D3D4B-2105-4969-A92F-18123536FB17}" type="pres">
      <dgm:prSet presAssocID="{B2461D58-D394-4D8E-A915-4DC4D24F7BCC}" presName="Name17" presStyleLbl="parChTrans1D3" presStyleIdx="0" presStyleCnt="1"/>
      <dgm:spPr/>
    </dgm:pt>
    <dgm:pt modelId="{8620F8CA-C1C4-4C3C-90C5-ABE6752CB7F2}" type="pres">
      <dgm:prSet presAssocID="{41A98503-1007-4E19-A30F-6678E27A99AF}" presName="hierRoot3" presStyleCnt="0"/>
      <dgm:spPr/>
    </dgm:pt>
    <dgm:pt modelId="{45E32494-B5B8-4F39-948B-63D57CEF9DA0}" type="pres">
      <dgm:prSet presAssocID="{41A98503-1007-4E19-A30F-6678E27A99AF}" presName="composite3" presStyleCnt="0"/>
      <dgm:spPr/>
    </dgm:pt>
    <dgm:pt modelId="{F1C0174A-332C-4942-862F-616FCDB6C9BA}" type="pres">
      <dgm:prSet presAssocID="{41A98503-1007-4E19-A30F-6678E27A99AF}" presName="background3" presStyleLbl="node3" presStyleIdx="0" presStyleCnt="1"/>
      <dgm:spPr/>
    </dgm:pt>
    <dgm:pt modelId="{F105CF28-4D2F-40D5-9B2B-6BB314E2B3CC}" type="pres">
      <dgm:prSet presAssocID="{41A98503-1007-4E19-A30F-6678E27A99AF}" presName="text3" presStyleLbl="fgAcc3" presStyleIdx="0" presStyleCnt="1">
        <dgm:presLayoutVars>
          <dgm:chPref val="3"/>
        </dgm:presLayoutVars>
      </dgm:prSet>
      <dgm:spPr/>
    </dgm:pt>
    <dgm:pt modelId="{FD5EAC5E-0DC5-4993-908F-EC68E41FE628}" type="pres">
      <dgm:prSet presAssocID="{41A98503-1007-4E19-A30F-6678E27A99AF}" presName="hierChild4" presStyleCnt="0"/>
      <dgm:spPr/>
    </dgm:pt>
  </dgm:ptLst>
  <dgm:cxnLst>
    <dgm:cxn modelId="{4D26E90D-17AB-44FA-9489-E6082DA7E0FC}" srcId="{46C4312D-2D8E-4C0D-9968-55F0217FB9B4}" destId="{C579EF45-224F-4680-9C7C-8DFD4ABB7088}" srcOrd="0" destOrd="0" parTransId="{BCDDDF4E-C6D3-4A6B-AC4C-AC3AE6302234}" sibTransId="{6F33F679-2813-478B-9670-29B016AE4D3A}"/>
    <dgm:cxn modelId="{89EA5F14-385C-4D3F-A01B-CE15A0253D6C}" srcId="{FFB3EA0F-7844-4DA5-90B0-182A9C8A039D}" destId="{46C4312D-2D8E-4C0D-9968-55F0217FB9B4}" srcOrd="0" destOrd="0" parTransId="{AFEC23C5-8754-473D-992A-1C9E90674905}" sibTransId="{41A3F2A7-F77A-4B5F-AE4A-91049274F5AD}"/>
    <dgm:cxn modelId="{05254633-D87B-5D43-902E-A025B285D93C}" type="presOf" srcId="{BCDDDF4E-C6D3-4A6B-AC4C-AC3AE6302234}" destId="{9D7C54E0-D9EF-45A4-BEDB-709CD72039AC}" srcOrd="0" destOrd="0" presId="urn:microsoft.com/office/officeart/2005/8/layout/hierarchy1"/>
    <dgm:cxn modelId="{3380D968-4A8E-A749-8ACA-6285FA68C969}" type="presOf" srcId="{B2461D58-D394-4D8E-A915-4DC4D24F7BCC}" destId="{6C1D3D4B-2105-4969-A92F-18123536FB17}" srcOrd="0" destOrd="0" presId="urn:microsoft.com/office/officeart/2005/8/layout/hierarchy1"/>
    <dgm:cxn modelId="{46376F4A-660E-7D41-9A4B-1ECA3F1DAAE9}" type="presOf" srcId="{41A98503-1007-4E19-A30F-6678E27A99AF}" destId="{F105CF28-4D2F-40D5-9B2B-6BB314E2B3CC}" srcOrd="0" destOrd="0" presId="urn:microsoft.com/office/officeart/2005/8/layout/hierarchy1"/>
    <dgm:cxn modelId="{DD10B14A-4989-8B49-A374-D5EB0E5B944C}" type="presOf" srcId="{46C4312D-2D8E-4C0D-9968-55F0217FB9B4}" destId="{B08BB66D-7BB7-46F3-B839-54345E1F3126}" srcOrd="0" destOrd="0" presId="urn:microsoft.com/office/officeart/2005/8/layout/hierarchy1"/>
    <dgm:cxn modelId="{02F99E93-6A90-B64A-88B2-D66368150777}" type="presOf" srcId="{C579EF45-224F-4680-9C7C-8DFD4ABB7088}" destId="{03309F88-8D80-4C66-8672-3D23AA4B035C}" srcOrd="0" destOrd="0" presId="urn:microsoft.com/office/officeart/2005/8/layout/hierarchy1"/>
    <dgm:cxn modelId="{41306CF4-78BB-A847-99ED-5557FAD7A473}" type="presOf" srcId="{FFB3EA0F-7844-4DA5-90B0-182A9C8A039D}" destId="{1A3204E4-B746-4BA5-99F5-E379AA4428C5}" srcOrd="0" destOrd="0" presId="urn:microsoft.com/office/officeart/2005/8/layout/hierarchy1"/>
    <dgm:cxn modelId="{3D5B93F8-D9FA-4A8C-A4B7-BE53314ABD54}" srcId="{C579EF45-224F-4680-9C7C-8DFD4ABB7088}" destId="{41A98503-1007-4E19-A30F-6678E27A99AF}" srcOrd="0" destOrd="0" parTransId="{B2461D58-D394-4D8E-A915-4DC4D24F7BCC}" sibTransId="{19C317ED-EB10-4DEB-B127-53CCE92A1EE0}"/>
    <dgm:cxn modelId="{6F1E102B-4B2A-314D-AC62-FF83C61F9C3F}" type="presParOf" srcId="{1A3204E4-B746-4BA5-99F5-E379AA4428C5}" destId="{B8F3623B-8AE1-4A76-B1FC-B5025459A894}" srcOrd="0" destOrd="0" presId="urn:microsoft.com/office/officeart/2005/8/layout/hierarchy1"/>
    <dgm:cxn modelId="{C61587D5-3EC5-3A40-AEE3-0E0AF1B6C5C4}" type="presParOf" srcId="{B8F3623B-8AE1-4A76-B1FC-B5025459A894}" destId="{343480C7-5B79-4C56-B400-AB4DC0BA8594}" srcOrd="0" destOrd="0" presId="urn:microsoft.com/office/officeart/2005/8/layout/hierarchy1"/>
    <dgm:cxn modelId="{CB8BDA49-BD7D-CD41-9C7C-E33960D48DE7}" type="presParOf" srcId="{343480C7-5B79-4C56-B400-AB4DC0BA8594}" destId="{DB867A4C-427A-42B8-850B-849DE0FF0A6E}" srcOrd="0" destOrd="0" presId="urn:microsoft.com/office/officeart/2005/8/layout/hierarchy1"/>
    <dgm:cxn modelId="{6E4DAD2A-DE1E-CB4C-B5CD-40BBB0952EC0}" type="presParOf" srcId="{343480C7-5B79-4C56-B400-AB4DC0BA8594}" destId="{B08BB66D-7BB7-46F3-B839-54345E1F3126}" srcOrd="1" destOrd="0" presId="urn:microsoft.com/office/officeart/2005/8/layout/hierarchy1"/>
    <dgm:cxn modelId="{53AC8BB0-605F-DE43-90DB-55D10BBCCE2A}" type="presParOf" srcId="{B8F3623B-8AE1-4A76-B1FC-B5025459A894}" destId="{54907613-2CC2-48C8-B45C-16D2CE54581D}" srcOrd="1" destOrd="0" presId="urn:microsoft.com/office/officeart/2005/8/layout/hierarchy1"/>
    <dgm:cxn modelId="{F02B7F32-9957-DC40-B23D-40F55B8FDC44}" type="presParOf" srcId="{54907613-2CC2-48C8-B45C-16D2CE54581D}" destId="{9D7C54E0-D9EF-45A4-BEDB-709CD72039AC}" srcOrd="0" destOrd="0" presId="urn:microsoft.com/office/officeart/2005/8/layout/hierarchy1"/>
    <dgm:cxn modelId="{D8610B35-742E-EE46-A041-34ACF6D8E9F8}" type="presParOf" srcId="{54907613-2CC2-48C8-B45C-16D2CE54581D}" destId="{FF04503F-3923-4A5B-BAFD-5AA48C5916B4}" srcOrd="1" destOrd="0" presId="urn:microsoft.com/office/officeart/2005/8/layout/hierarchy1"/>
    <dgm:cxn modelId="{D1B21988-5B4A-1643-8398-382EDF86C3F2}" type="presParOf" srcId="{FF04503F-3923-4A5B-BAFD-5AA48C5916B4}" destId="{256261D4-9ACC-451A-AC8B-EA7A3E584A57}" srcOrd="0" destOrd="0" presId="urn:microsoft.com/office/officeart/2005/8/layout/hierarchy1"/>
    <dgm:cxn modelId="{F905042A-FE04-CB47-BA28-334967DEF9CC}" type="presParOf" srcId="{256261D4-9ACC-451A-AC8B-EA7A3E584A57}" destId="{1159C66D-2134-4931-90CC-8D93C25A8EBB}" srcOrd="0" destOrd="0" presId="urn:microsoft.com/office/officeart/2005/8/layout/hierarchy1"/>
    <dgm:cxn modelId="{90D9022F-855D-4843-9106-081683B3AB82}" type="presParOf" srcId="{256261D4-9ACC-451A-AC8B-EA7A3E584A57}" destId="{03309F88-8D80-4C66-8672-3D23AA4B035C}" srcOrd="1" destOrd="0" presId="urn:microsoft.com/office/officeart/2005/8/layout/hierarchy1"/>
    <dgm:cxn modelId="{8C840E2F-0C2D-354C-8157-E1B97163222C}" type="presParOf" srcId="{FF04503F-3923-4A5B-BAFD-5AA48C5916B4}" destId="{1945A9FC-04D8-493D-A9BA-5EE4655A2544}" srcOrd="1" destOrd="0" presId="urn:microsoft.com/office/officeart/2005/8/layout/hierarchy1"/>
    <dgm:cxn modelId="{1480F584-D145-4F4C-ACB2-E3E85A77A616}" type="presParOf" srcId="{1945A9FC-04D8-493D-A9BA-5EE4655A2544}" destId="{6C1D3D4B-2105-4969-A92F-18123536FB17}" srcOrd="0" destOrd="0" presId="urn:microsoft.com/office/officeart/2005/8/layout/hierarchy1"/>
    <dgm:cxn modelId="{9193BAB4-4499-384B-9C68-2C6037D43091}" type="presParOf" srcId="{1945A9FC-04D8-493D-A9BA-5EE4655A2544}" destId="{8620F8CA-C1C4-4C3C-90C5-ABE6752CB7F2}" srcOrd="1" destOrd="0" presId="urn:microsoft.com/office/officeart/2005/8/layout/hierarchy1"/>
    <dgm:cxn modelId="{CA138292-38FF-1944-9ED5-DD6C5476568F}" type="presParOf" srcId="{8620F8CA-C1C4-4C3C-90C5-ABE6752CB7F2}" destId="{45E32494-B5B8-4F39-948B-63D57CEF9DA0}" srcOrd="0" destOrd="0" presId="urn:microsoft.com/office/officeart/2005/8/layout/hierarchy1"/>
    <dgm:cxn modelId="{515824B3-8FF3-2E43-8387-ACADE044F138}" type="presParOf" srcId="{45E32494-B5B8-4F39-948B-63D57CEF9DA0}" destId="{F1C0174A-332C-4942-862F-616FCDB6C9BA}" srcOrd="0" destOrd="0" presId="urn:microsoft.com/office/officeart/2005/8/layout/hierarchy1"/>
    <dgm:cxn modelId="{C75C0CDC-7F5A-2449-A112-9FB14F8BAC11}" type="presParOf" srcId="{45E32494-B5B8-4F39-948B-63D57CEF9DA0}" destId="{F105CF28-4D2F-40D5-9B2B-6BB314E2B3CC}" srcOrd="1" destOrd="0" presId="urn:microsoft.com/office/officeart/2005/8/layout/hierarchy1"/>
    <dgm:cxn modelId="{01DCA007-406A-FB41-97DB-56238D52293F}" type="presParOf" srcId="{8620F8CA-C1C4-4C3C-90C5-ABE6752CB7F2}" destId="{FD5EAC5E-0DC5-4993-908F-EC68E41FE6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3D4B-2105-4969-A92F-18123536FB17}">
      <dsp:nvSpPr>
        <dsp:cNvPr id="0" name=""/>
        <dsp:cNvSpPr/>
      </dsp:nvSpPr>
      <dsp:spPr>
        <a:xfrm>
          <a:off x="1395788" y="2040447"/>
          <a:ext cx="91440" cy="383707"/>
        </a:xfrm>
        <a:custGeom>
          <a:avLst/>
          <a:gdLst/>
          <a:ahLst/>
          <a:cxnLst/>
          <a:rect l="0" t="0" r="0" b="0"/>
          <a:pathLst>
            <a:path>
              <a:moveTo>
                <a:pt x="45720" y="0"/>
              </a:moveTo>
              <a:lnTo>
                <a:pt x="45720" y="262493"/>
              </a:lnTo>
              <a:lnTo>
                <a:pt x="45994" y="262493"/>
              </a:lnTo>
              <a:lnTo>
                <a:pt x="45994" y="3837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C54E0-D9EF-45A4-BEDB-709CD72039AC}">
      <dsp:nvSpPr>
        <dsp:cNvPr id="0" name=""/>
        <dsp:cNvSpPr/>
      </dsp:nvSpPr>
      <dsp:spPr>
        <a:xfrm>
          <a:off x="1395788" y="832203"/>
          <a:ext cx="91440" cy="377376"/>
        </a:xfrm>
        <a:custGeom>
          <a:avLst/>
          <a:gdLst/>
          <a:ahLst/>
          <a:cxnLst/>
          <a:rect l="0" t="0" r="0" b="0"/>
          <a:pathLst>
            <a:path>
              <a:moveTo>
                <a:pt x="45994" y="0"/>
              </a:moveTo>
              <a:lnTo>
                <a:pt x="45994" y="256162"/>
              </a:lnTo>
              <a:lnTo>
                <a:pt x="45720" y="256162"/>
              </a:lnTo>
              <a:lnTo>
                <a:pt x="45720" y="3773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67A4C-427A-42B8-850B-849DE0FF0A6E}">
      <dsp:nvSpPr>
        <dsp:cNvPr id="0" name=""/>
        <dsp:cNvSpPr/>
      </dsp:nvSpPr>
      <dsp:spPr>
        <a:xfrm>
          <a:off x="787556" y="1335"/>
          <a:ext cx="1308453" cy="830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BB66D-7BB7-46F3-B839-54345E1F3126}">
      <dsp:nvSpPr>
        <dsp:cNvPr id="0" name=""/>
        <dsp:cNvSpPr/>
      </dsp:nvSpPr>
      <dsp:spPr>
        <a:xfrm>
          <a:off x="932940" y="139449"/>
          <a:ext cx="1308453" cy="830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dirty="0"/>
            <a:t>KLARGJØRE FAKTUM</a:t>
          </a:r>
        </a:p>
      </dsp:txBody>
      <dsp:txXfrm>
        <a:off x="957275" y="163784"/>
        <a:ext cx="1259783" cy="782197"/>
      </dsp:txXfrm>
    </dsp:sp>
    <dsp:sp modelId="{1159C66D-2134-4931-90CC-8D93C25A8EBB}">
      <dsp:nvSpPr>
        <dsp:cNvPr id="0" name=""/>
        <dsp:cNvSpPr/>
      </dsp:nvSpPr>
      <dsp:spPr>
        <a:xfrm>
          <a:off x="787281" y="1209579"/>
          <a:ext cx="1308453" cy="830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09F88-8D80-4C66-8672-3D23AA4B035C}">
      <dsp:nvSpPr>
        <dsp:cNvPr id="0" name=""/>
        <dsp:cNvSpPr/>
      </dsp:nvSpPr>
      <dsp:spPr>
        <a:xfrm>
          <a:off x="932665" y="1347693"/>
          <a:ext cx="1308453" cy="830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dirty="0"/>
            <a:t>FINNE RETTSREGEL</a:t>
          </a:r>
        </a:p>
      </dsp:txBody>
      <dsp:txXfrm>
        <a:off x="957000" y="1372028"/>
        <a:ext cx="1259783" cy="782197"/>
      </dsp:txXfrm>
    </dsp:sp>
    <dsp:sp modelId="{F1C0174A-332C-4942-862F-616FCDB6C9BA}">
      <dsp:nvSpPr>
        <dsp:cNvPr id="0" name=""/>
        <dsp:cNvSpPr/>
      </dsp:nvSpPr>
      <dsp:spPr>
        <a:xfrm>
          <a:off x="787556" y="2424154"/>
          <a:ext cx="1308453" cy="830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5CF28-4D2F-40D5-9B2B-6BB314E2B3CC}">
      <dsp:nvSpPr>
        <dsp:cNvPr id="0" name=""/>
        <dsp:cNvSpPr/>
      </dsp:nvSpPr>
      <dsp:spPr>
        <a:xfrm>
          <a:off x="932940" y="2562268"/>
          <a:ext cx="1308453" cy="8308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b-NO" sz="1100" kern="1200" dirty="0"/>
            <a:t>RETSSANVENDELSE</a:t>
          </a:r>
        </a:p>
        <a:p>
          <a:pPr marL="0" lvl="0" indent="0" algn="ctr" defTabSz="488950">
            <a:lnSpc>
              <a:spcPct val="90000"/>
            </a:lnSpc>
            <a:spcBef>
              <a:spcPct val="0"/>
            </a:spcBef>
            <a:spcAft>
              <a:spcPct val="35000"/>
            </a:spcAft>
            <a:buNone/>
          </a:pPr>
          <a:endParaRPr lang="nb-NO" sz="1100" kern="1200" dirty="0"/>
        </a:p>
      </dsp:txBody>
      <dsp:txXfrm>
        <a:off x="957275" y="2586603"/>
        <a:ext cx="1259783" cy="78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968B4-A763-4C65-9525-0990235B8E5E}">
      <dsp:nvSpPr>
        <dsp:cNvPr id="0" name=""/>
        <dsp:cNvSpPr/>
      </dsp:nvSpPr>
      <dsp:spPr>
        <a:xfrm>
          <a:off x="0" y="142361"/>
          <a:ext cx="5607889" cy="11416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C04794-32E7-42A0-871C-789A9C3AE506}">
      <dsp:nvSpPr>
        <dsp:cNvPr id="0" name=""/>
        <dsp:cNvSpPr/>
      </dsp:nvSpPr>
      <dsp:spPr>
        <a:xfrm>
          <a:off x="332293" y="325655"/>
          <a:ext cx="627916" cy="6279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558A5D-7901-430B-8FBB-D4281BA362C3}">
      <dsp:nvSpPr>
        <dsp:cNvPr id="0" name=""/>
        <dsp:cNvSpPr/>
      </dsp:nvSpPr>
      <dsp:spPr>
        <a:xfrm>
          <a:off x="1318623" y="226514"/>
          <a:ext cx="4289265" cy="114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26" tIns="120826" rIns="120826" bIns="120826" numCol="1" spcCol="1270" anchor="ctr" anchorCtr="0">
          <a:noAutofit/>
        </a:bodyPr>
        <a:lstStyle/>
        <a:p>
          <a:pPr marL="0" lvl="0" indent="0" algn="l" defTabSz="844550">
            <a:lnSpc>
              <a:spcPct val="100000"/>
            </a:lnSpc>
            <a:spcBef>
              <a:spcPct val="0"/>
            </a:spcBef>
            <a:spcAft>
              <a:spcPct val="35000"/>
            </a:spcAft>
            <a:buNone/>
          </a:pPr>
          <a:r>
            <a:rPr lang="nn-NO" sz="1900" kern="1200"/>
            <a:t>Barnets beste skal være et </a:t>
          </a:r>
          <a:r>
            <a:rPr lang="nn-NO" sz="1900" kern="1200" err="1"/>
            <a:t>grunnleggende</a:t>
          </a:r>
          <a:r>
            <a:rPr lang="nn-NO" sz="1900" kern="1200"/>
            <a:t> </a:t>
          </a:r>
          <a:r>
            <a:rPr lang="nn-NO" sz="1900" kern="1200" err="1"/>
            <a:t>hensyn</a:t>
          </a:r>
          <a:r>
            <a:rPr lang="nn-NO" sz="1900" kern="1200"/>
            <a:t>, grunnloven 104</a:t>
          </a:r>
          <a:endParaRPr lang="en-US" sz="1900" kern="1200"/>
        </a:p>
      </dsp:txBody>
      <dsp:txXfrm>
        <a:off x="1318623" y="226514"/>
        <a:ext cx="4289265" cy="1141665"/>
      </dsp:txXfrm>
    </dsp:sp>
    <dsp:sp modelId="{074B46A1-CF91-4B08-84BC-77D84BC5CCDF}">
      <dsp:nvSpPr>
        <dsp:cNvPr id="0" name=""/>
        <dsp:cNvSpPr/>
      </dsp:nvSpPr>
      <dsp:spPr>
        <a:xfrm>
          <a:off x="0" y="1953283"/>
          <a:ext cx="5607889" cy="114166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AF467-50B7-4EBA-B39A-E264D0C64380}">
      <dsp:nvSpPr>
        <dsp:cNvPr id="0" name=""/>
        <dsp:cNvSpPr/>
      </dsp:nvSpPr>
      <dsp:spPr>
        <a:xfrm>
          <a:off x="345353" y="2041101"/>
          <a:ext cx="627916" cy="6279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18E13-452A-485E-8D4E-6A933FFEBFB6}">
      <dsp:nvSpPr>
        <dsp:cNvPr id="0" name=""/>
        <dsp:cNvSpPr/>
      </dsp:nvSpPr>
      <dsp:spPr>
        <a:xfrm>
          <a:off x="1305541" y="1901794"/>
          <a:ext cx="4289265" cy="1141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826" tIns="120826" rIns="120826" bIns="120826" numCol="1" spcCol="1270" anchor="ctr" anchorCtr="0">
          <a:noAutofit/>
        </a:bodyPr>
        <a:lstStyle/>
        <a:p>
          <a:pPr marL="0" lvl="0" indent="0" algn="l" defTabSz="844550">
            <a:lnSpc>
              <a:spcPct val="100000"/>
            </a:lnSpc>
            <a:spcBef>
              <a:spcPct val="0"/>
            </a:spcBef>
            <a:spcAft>
              <a:spcPct val="35000"/>
            </a:spcAft>
            <a:buNone/>
          </a:pPr>
          <a:r>
            <a:rPr lang="nn-NO" sz="1900" kern="1200"/>
            <a:t>En </a:t>
          </a:r>
          <a:r>
            <a:rPr lang="nn-NO" sz="1900" kern="1200" err="1"/>
            <a:t>omsorgsovertakelse</a:t>
          </a:r>
          <a:r>
            <a:rPr lang="nn-NO" sz="1900" kern="1200"/>
            <a:t> skal være midlertidig – </a:t>
          </a:r>
          <a:r>
            <a:rPr lang="nn-NO" sz="1900" kern="1200" err="1"/>
            <a:t>Innst</a:t>
          </a:r>
          <a:r>
            <a:rPr lang="nn-NO" sz="1900" kern="1200"/>
            <a:t>. O. nr. 80 (1991-92)</a:t>
          </a:r>
          <a:endParaRPr lang="en-US" sz="1900" kern="1200"/>
        </a:p>
      </dsp:txBody>
      <dsp:txXfrm>
        <a:off x="1305541" y="1901794"/>
        <a:ext cx="4289265" cy="1141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4E31C-95D0-443C-90C4-161F61BBBE5E}">
      <dsp:nvSpPr>
        <dsp:cNvPr id="0" name=""/>
        <dsp:cNvSpPr/>
      </dsp:nvSpPr>
      <dsp:spPr>
        <a:xfrm rot="5400000">
          <a:off x="2351651" y="1271326"/>
          <a:ext cx="1124378" cy="12800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205183-4264-4245-B09C-D41E1AEE81F7}">
      <dsp:nvSpPr>
        <dsp:cNvPr id="0" name=""/>
        <dsp:cNvSpPr/>
      </dsp:nvSpPr>
      <dsp:spPr>
        <a:xfrm>
          <a:off x="2053759" y="24930"/>
          <a:ext cx="1892792" cy="13248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Strand -Lobben</a:t>
          </a:r>
        </a:p>
      </dsp:txBody>
      <dsp:txXfrm>
        <a:off x="2118447" y="89618"/>
        <a:ext cx="1763416" cy="1195517"/>
      </dsp:txXfrm>
    </dsp:sp>
    <dsp:sp modelId="{884A8A15-152A-4C89-8F17-58705DF4C4B8}">
      <dsp:nvSpPr>
        <dsp:cNvPr id="0" name=""/>
        <dsp:cNvSpPr/>
      </dsp:nvSpPr>
      <dsp:spPr>
        <a:xfrm>
          <a:off x="3946551" y="151288"/>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nb-NO" sz="1700" kern="1200" dirty="0"/>
            <a:t>Trinn 1</a:t>
          </a:r>
        </a:p>
      </dsp:txBody>
      <dsp:txXfrm>
        <a:off x="3946551" y="151288"/>
        <a:ext cx="1376636" cy="1070837"/>
      </dsp:txXfrm>
    </dsp:sp>
    <dsp:sp modelId="{745D411A-2038-4EF5-AA01-B56D567D6BC3}">
      <dsp:nvSpPr>
        <dsp:cNvPr id="0" name=""/>
        <dsp:cNvSpPr/>
      </dsp:nvSpPr>
      <dsp:spPr>
        <a:xfrm rot="5400000">
          <a:off x="3920977" y="2759619"/>
          <a:ext cx="1124378" cy="128006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E8BDC-6C43-43FD-A172-83002D1A910F}">
      <dsp:nvSpPr>
        <dsp:cNvPr id="0" name=""/>
        <dsp:cNvSpPr/>
      </dsp:nvSpPr>
      <dsp:spPr>
        <a:xfrm>
          <a:off x="3623085" y="1513222"/>
          <a:ext cx="1892792" cy="13248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HR-2020-661/662/663-S</a:t>
          </a:r>
        </a:p>
      </dsp:txBody>
      <dsp:txXfrm>
        <a:off x="3687773" y="1577910"/>
        <a:ext cx="1763416" cy="1195517"/>
      </dsp:txXfrm>
    </dsp:sp>
    <dsp:sp modelId="{538EB038-29A2-4FC9-BEB5-C286C7C767CD}">
      <dsp:nvSpPr>
        <dsp:cNvPr id="0" name=""/>
        <dsp:cNvSpPr/>
      </dsp:nvSpPr>
      <dsp:spPr>
        <a:xfrm>
          <a:off x="5515877" y="1639581"/>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nb-NO" sz="1700" kern="1200" dirty="0"/>
            <a:t>Trinn 2</a:t>
          </a:r>
        </a:p>
      </dsp:txBody>
      <dsp:txXfrm>
        <a:off x="5515877" y="1639581"/>
        <a:ext cx="1376636" cy="1070837"/>
      </dsp:txXfrm>
    </dsp:sp>
    <dsp:sp modelId="{5FFC659B-19EE-4C35-BA95-7A9F1DB7C851}">
      <dsp:nvSpPr>
        <dsp:cNvPr id="0" name=""/>
        <dsp:cNvSpPr/>
      </dsp:nvSpPr>
      <dsp:spPr>
        <a:xfrm>
          <a:off x="5192411" y="3001514"/>
          <a:ext cx="1892792" cy="1324893"/>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dirty="0"/>
            <a:t>Hva skjer med praksis?</a:t>
          </a:r>
        </a:p>
      </dsp:txBody>
      <dsp:txXfrm>
        <a:off x="5257099" y="3066202"/>
        <a:ext cx="1763416" cy="1195517"/>
      </dsp:txXfrm>
    </dsp:sp>
    <dsp:sp modelId="{958AEE7A-8D31-49CE-8C38-26EF811FFDD4}">
      <dsp:nvSpPr>
        <dsp:cNvPr id="0" name=""/>
        <dsp:cNvSpPr/>
      </dsp:nvSpPr>
      <dsp:spPr>
        <a:xfrm>
          <a:off x="7085203" y="3127873"/>
          <a:ext cx="1376636" cy="1070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nb-NO" sz="1800" kern="1200" dirty="0"/>
            <a:t>Trinn 3</a:t>
          </a:r>
        </a:p>
      </dsp:txBody>
      <dsp:txXfrm>
        <a:off x="7085203" y="3127873"/>
        <a:ext cx="1376636" cy="10708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3D4B-2105-4969-A92F-18123536FB17}">
      <dsp:nvSpPr>
        <dsp:cNvPr id="0" name=""/>
        <dsp:cNvSpPr/>
      </dsp:nvSpPr>
      <dsp:spPr>
        <a:xfrm>
          <a:off x="3235656" y="2674636"/>
          <a:ext cx="91440" cy="503094"/>
        </a:xfrm>
        <a:custGeom>
          <a:avLst/>
          <a:gdLst/>
          <a:ahLst/>
          <a:cxnLst/>
          <a:rect l="0" t="0" r="0" b="0"/>
          <a:pathLst>
            <a:path>
              <a:moveTo>
                <a:pt x="45720" y="0"/>
              </a:moveTo>
              <a:lnTo>
                <a:pt x="45720" y="344166"/>
              </a:lnTo>
              <a:lnTo>
                <a:pt x="46080" y="344166"/>
              </a:lnTo>
              <a:lnTo>
                <a:pt x="46080" y="5030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7C54E0-D9EF-45A4-BEDB-709CD72039AC}">
      <dsp:nvSpPr>
        <dsp:cNvPr id="0" name=""/>
        <dsp:cNvSpPr/>
      </dsp:nvSpPr>
      <dsp:spPr>
        <a:xfrm>
          <a:off x="3235656" y="1090459"/>
          <a:ext cx="91440" cy="494793"/>
        </a:xfrm>
        <a:custGeom>
          <a:avLst/>
          <a:gdLst/>
          <a:ahLst/>
          <a:cxnLst/>
          <a:rect l="0" t="0" r="0" b="0"/>
          <a:pathLst>
            <a:path>
              <a:moveTo>
                <a:pt x="46080" y="0"/>
              </a:moveTo>
              <a:lnTo>
                <a:pt x="46080" y="335865"/>
              </a:lnTo>
              <a:lnTo>
                <a:pt x="45720" y="335865"/>
              </a:lnTo>
              <a:lnTo>
                <a:pt x="45720" y="494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867A4C-427A-42B8-850B-849DE0FF0A6E}">
      <dsp:nvSpPr>
        <dsp:cNvPr id="0" name=""/>
        <dsp:cNvSpPr/>
      </dsp:nvSpPr>
      <dsp:spPr>
        <a:xfrm>
          <a:off x="2423953" y="1075"/>
          <a:ext cx="1715565" cy="1089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BB66D-7BB7-46F3-B839-54345E1F3126}">
      <dsp:nvSpPr>
        <dsp:cNvPr id="0" name=""/>
        <dsp:cNvSpPr/>
      </dsp:nvSpPr>
      <dsp:spPr>
        <a:xfrm>
          <a:off x="2614572" y="182162"/>
          <a:ext cx="1715565" cy="10893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KLARGJØRE FAKTUM</a:t>
          </a:r>
        </a:p>
      </dsp:txBody>
      <dsp:txXfrm>
        <a:off x="2646479" y="214069"/>
        <a:ext cx="1651751" cy="1025570"/>
      </dsp:txXfrm>
    </dsp:sp>
    <dsp:sp modelId="{1159C66D-2134-4931-90CC-8D93C25A8EBB}">
      <dsp:nvSpPr>
        <dsp:cNvPr id="0" name=""/>
        <dsp:cNvSpPr/>
      </dsp:nvSpPr>
      <dsp:spPr>
        <a:xfrm>
          <a:off x="2423593" y="1585252"/>
          <a:ext cx="1715565" cy="1089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09F88-8D80-4C66-8672-3D23AA4B035C}">
      <dsp:nvSpPr>
        <dsp:cNvPr id="0" name=""/>
        <dsp:cNvSpPr/>
      </dsp:nvSpPr>
      <dsp:spPr>
        <a:xfrm>
          <a:off x="2614212" y="1766340"/>
          <a:ext cx="1715565" cy="10893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FINNE RETTSREGEL</a:t>
          </a:r>
        </a:p>
      </dsp:txBody>
      <dsp:txXfrm>
        <a:off x="2646119" y="1798247"/>
        <a:ext cx="1651751" cy="1025570"/>
      </dsp:txXfrm>
    </dsp:sp>
    <dsp:sp modelId="{F1C0174A-332C-4942-862F-616FCDB6C9BA}">
      <dsp:nvSpPr>
        <dsp:cNvPr id="0" name=""/>
        <dsp:cNvSpPr/>
      </dsp:nvSpPr>
      <dsp:spPr>
        <a:xfrm>
          <a:off x="2423953" y="3177731"/>
          <a:ext cx="1715565" cy="10893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05CF28-4D2F-40D5-9B2B-6BB314E2B3CC}">
      <dsp:nvSpPr>
        <dsp:cNvPr id="0" name=""/>
        <dsp:cNvSpPr/>
      </dsp:nvSpPr>
      <dsp:spPr>
        <a:xfrm>
          <a:off x="2614572" y="3358818"/>
          <a:ext cx="1715565" cy="10893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RETSSANVENDELSE</a:t>
          </a:r>
        </a:p>
        <a:p>
          <a:pPr marL="0" lvl="0" indent="0" algn="ctr" defTabSz="666750">
            <a:lnSpc>
              <a:spcPct val="90000"/>
            </a:lnSpc>
            <a:spcBef>
              <a:spcPct val="0"/>
            </a:spcBef>
            <a:spcAft>
              <a:spcPct val="35000"/>
            </a:spcAft>
            <a:buNone/>
          </a:pPr>
          <a:endParaRPr lang="nb-NO" sz="1500" kern="1200" dirty="0"/>
        </a:p>
      </dsp:txBody>
      <dsp:txXfrm>
        <a:off x="2646479" y="3390725"/>
        <a:ext cx="1651751" cy="10255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C9BC6-9B8F-4AC8-BCD8-23EB80249DC3}" type="datetimeFigureOut">
              <a:rPr lang="nb-NO" smtClean="0"/>
              <a:t>27.11.2020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4E47C-E698-4D45-8782-A7F05366DD85}" type="slidenum">
              <a:rPr lang="nb-NO" smtClean="0"/>
              <a:t>‹#›</a:t>
            </a:fld>
            <a:endParaRPr lang="nb-NO"/>
          </a:p>
        </p:txBody>
      </p:sp>
    </p:spTree>
    <p:extLst>
      <p:ext uri="{BB962C8B-B14F-4D97-AF65-F5344CB8AC3E}">
        <p14:creationId xmlns:p14="http://schemas.microsoft.com/office/powerpoint/2010/main" val="2588939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23760424-FD7C-42B9-8423-9BD6245CD50B}" type="slidenum">
              <a:rPr lang="nb-NO" smtClean="0"/>
              <a:t>1</a:t>
            </a:fld>
            <a:endParaRPr lang="nb-NO"/>
          </a:p>
        </p:txBody>
      </p:sp>
    </p:spTree>
    <p:extLst>
      <p:ext uri="{BB962C8B-B14F-4D97-AF65-F5344CB8AC3E}">
        <p14:creationId xmlns:p14="http://schemas.microsoft.com/office/powerpoint/2010/main" val="370635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420688" y="1241425"/>
            <a:ext cx="5953125" cy="3349625"/>
          </a:xfrm>
        </p:spPr>
      </p:sp>
      <p:sp>
        <p:nvSpPr>
          <p:cNvPr id="3" name="Plassholder for notater 2"/>
          <p:cNvSpPr>
            <a:spLocks noGrp="1"/>
          </p:cNvSpPr>
          <p:nvPr>
            <p:ph type="body" idx="1"/>
          </p:nvPr>
        </p:nvSpPr>
        <p:spPr/>
        <p:txBody>
          <a:bodyPr/>
          <a:lstStyle/>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23760424-FD7C-42B9-8423-9BD6245CD50B}" type="slidenum">
              <a:rPr lang="nb-NO" smtClean="0"/>
              <a:t>30</a:t>
            </a:fld>
            <a:endParaRPr lang="nb-NO"/>
          </a:p>
        </p:txBody>
      </p:sp>
    </p:spTree>
    <p:extLst>
      <p:ext uri="{BB962C8B-B14F-4D97-AF65-F5344CB8AC3E}">
        <p14:creationId xmlns:p14="http://schemas.microsoft.com/office/powerpoint/2010/main" val="722432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dirty="0"/>
          </a:p>
        </p:txBody>
      </p:sp>
      <p:sp>
        <p:nvSpPr>
          <p:cNvPr id="4" name="Plasshaldar for lysbiletnummer 3"/>
          <p:cNvSpPr>
            <a:spLocks noGrp="1"/>
          </p:cNvSpPr>
          <p:nvPr>
            <p:ph type="sldNum" sz="quarter" idx="5"/>
          </p:nvPr>
        </p:nvSpPr>
        <p:spPr/>
        <p:txBody>
          <a:bodyPr/>
          <a:lstStyle/>
          <a:p>
            <a:fld id="{23760424-FD7C-42B9-8423-9BD6245CD50B}" type="slidenum">
              <a:rPr lang="nb-NO" smtClean="0"/>
              <a:t>8</a:t>
            </a:fld>
            <a:endParaRPr lang="nb-NO"/>
          </a:p>
        </p:txBody>
      </p:sp>
    </p:spTree>
    <p:extLst>
      <p:ext uri="{BB962C8B-B14F-4D97-AF65-F5344CB8AC3E}">
        <p14:creationId xmlns:p14="http://schemas.microsoft.com/office/powerpoint/2010/main" val="324200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a:xfrm>
            <a:off x="639781" y="4865823"/>
            <a:ext cx="5435600" cy="3909864"/>
          </a:xfrm>
        </p:spPr>
        <p:txBody>
          <a:bodyPr/>
          <a:lstStyle/>
          <a:p>
            <a:endParaRPr lang="nb-NO" dirty="0"/>
          </a:p>
          <a:p>
            <a:endParaRPr lang="nb-NO" dirty="0"/>
          </a:p>
        </p:txBody>
      </p:sp>
      <p:sp>
        <p:nvSpPr>
          <p:cNvPr id="4" name="Plasshaldar for lysbiletnummer 3"/>
          <p:cNvSpPr>
            <a:spLocks noGrp="1"/>
          </p:cNvSpPr>
          <p:nvPr>
            <p:ph type="sldNum" sz="quarter" idx="5"/>
          </p:nvPr>
        </p:nvSpPr>
        <p:spPr/>
        <p:txBody>
          <a:bodyPr/>
          <a:lstStyle/>
          <a:p>
            <a:fld id="{23760424-FD7C-42B9-8423-9BD6245CD50B}" type="slidenum">
              <a:rPr lang="nb-NO" smtClean="0"/>
              <a:t>10</a:t>
            </a:fld>
            <a:endParaRPr lang="nb-NO"/>
          </a:p>
        </p:txBody>
      </p:sp>
    </p:spTree>
    <p:extLst>
      <p:ext uri="{BB962C8B-B14F-4D97-AF65-F5344CB8AC3E}">
        <p14:creationId xmlns:p14="http://schemas.microsoft.com/office/powerpoint/2010/main" val="178893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760424-FD7C-42B9-8423-9BD6245CD50B}" type="slidenum">
              <a:rPr lang="nb-NO" smtClean="0"/>
              <a:t>15</a:t>
            </a:fld>
            <a:endParaRPr lang="nb-NO"/>
          </a:p>
        </p:txBody>
      </p:sp>
    </p:spTree>
    <p:extLst>
      <p:ext uri="{BB962C8B-B14F-4D97-AF65-F5344CB8AC3E}">
        <p14:creationId xmlns:p14="http://schemas.microsoft.com/office/powerpoint/2010/main" val="340702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760424-FD7C-42B9-8423-9BD6245CD50B}" type="slidenum">
              <a:rPr lang="nb-NO" smtClean="0"/>
              <a:t>18</a:t>
            </a:fld>
            <a:endParaRPr lang="nb-NO"/>
          </a:p>
        </p:txBody>
      </p:sp>
    </p:spTree>
    <p:extLst>
      <p:ext uri="{BB962C8B-B14F-4D97-AF65-F5344CB8AC3E}">
        <p14:creationId xmlns:p14="http://schemas.microsoft.com/office/powerpoint/2010/main" val="159586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3760424-FD7C-42B9-8423-9BD6245CD50B}" type="slidenum">
              <a:rPr lang="nb-NO" smtClean="0"/>
              <a:t>19</a:t>
            </a:fld>
            <a:endParaRPr lang="nb-NO"/>
          </a:p>
        </p:txBody>
      </p:sp>
    </p:spTree>
    <p:extLst>
      <p:ext uri="{BB962C8B-B14F-4D97-AF65-F5344CB8AC3E}">
        <p14:creationId xmlns:p14="http://schemas.microsoft.com/office/powerpoint/2010/main" val="3143846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19188" y="2490788"/>
            <a:ext cx="12161838" cy="6842125"/>
          </a:xfrm>
        </p:spPr>
      </p:sp>
      <p:sp>
        <p:nvSpPr>
          <p:cNvPr id="3" name="Plassholder for notater 2"/>
          <p:cNvSpPr>
            <a:spLocks noGrp="1"/>
          </p:cNvSpPr>
          <p:nvPr>
            <p:ph type="body" idx="1"/>
          </p:nvPr>
        </p:nvSpPr>
        <p:spPr>
          <a:xfrm>
            <a:off x="992359" y="9754746"/>
            <a:ext cx="7938870" cy="8256976"/>
          </a:xfrm>
        </p:spPr>
        <p:txBody>
          <a:bodyPr/>
          <a:lstStyle/>
          <a:p>
            <a:pPr defTabSz="1540947">
              <a:defRPr/>
            </a:pPr>
            <a:endParaRPr lang="nb-NO" dirty="0"/>
          </a:p>
          <a:p>
            <a:pPr marL="288928" indent="-288928">
              <a:buFont typeface="Arial" panose="020B0604020202020204" pitchFamily="34" charset="0"/>
              <a:buChar char="•"/>
            </a:pPr>
            <a:endParaRPr lang="nb-NO" dirty="0"/>
          </a:p>
          <a:p>
            <a:endParaRPr lang="nb-NO" dirty="0"/>
          </a:p>
          <a:p>
            <a:pPr lvl="1"/>
            <a:endParaRPr lang="nb-NO" dirty="0"/>
          </a:p>
          <a:p>
            <a:pPr lvl="1"/>
            <a:endParaRPr lang="nb-NO" dirty="0"/>
          </a:p>
          <a:p>
            <a:endParaRPr lang="nb-NO" dirty="0"/>
          </a:p>
          <a:p>
            <a:endParaRPr lang="nb-NO" b="1" dirty="0"/>
          </a:p>
          <a:p>
            <a:pPr marL="288928" indent="-288928">
              <a:buFont typeface="Arial" panose="020B0604020202020204" pitchFamily="34" charset="0"/>
              <a:buChar char="•"/>
            </a:pPr>
            <a:endParaRPr lang="nb-NO" b="1" dirty="0"/>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24</a:t>
            </a:fld>
            <a:endParaRPr lang="nb-NO"/>
          </a:p>
        </p:txBody>
      </p:sp>
    </p:spTree>
    <p:extLst>
      <p:ext uri="{BB962C8B-B14F-4D97-AF65-F5344CB8AC3E}">
        <p14:creationId xmlns:p14="http://schemas.microsoft.com/office/powerpoint/2010/main" val="10114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1163638" y="2586038"/>
            <a:ext cx="12163426" cy="6842125"/>
          </a:xfrm>
        </p:spPr>
      </p:sp>
      <p:sp>
        <p:nvSpPr>
          <p:cNvPr id="3" name="Plassholder for notater 2"/>
          <p:cNvSpPr>
            <a:spLocks noGrp="1"/>
          </p:cNvSpPr>
          <p:nvPr>
            <p:ph type="body" idx="1"/>
          </p:nvPr>
        </p:nvSpPr>
        <p:spPr>
          <a:xfrm>
            <a:off x="992359" y="9754746"/>
            <a:ext cx="7938870" cy="12114188"/>
          </a:xfrm>
        </p:spPr>
        <p:txBody>
          <a:bodyPr/>
          <a:lstStyle/>
          <a:p>
            <a:endParaRPr lang="nb-NO" dirty="0"/>
          </a:p>
        </p:txBody>
      </p:sp>
      <p:sp>
        <p:nvSpPr>
          <p:cNvPr id="4" name="Plassholder for lysbildenummer 3"/>
          <p:cNvSpPr>
            <a:spLocks noGrp="1"/>
          </p:cNvSpPr>
          <p:nvPr>
            <p:ph type="sldNum" sz="quarter" idx="5"/>
          </p:nvPr>
        </p:nvSpPr>
        <p:spPr>
          <a:xfrm>
            <a:off x="9088946" y="19252605"/>
            <a:ext cx="832346" cy="1016998"/>
          </a:xfrm>
        </p:spPr>
        <p:txBody>
          <a:bodyPr/>
          <a:lstStyle/>
          <a:p>
            <a:fld id="{089F2583-61A8-417A-A5D5-F76910D02A27}" type="slidenum">
              <a:rPr lang="nb-NO" smtClean="0"/>
              <a:t>25</a:t>
            </a:fld>
            <a:endParaRPr lang="nb-NO"/>
          </a:p>
        </p:txBody>
      </p:sp>
    </p:spTree>
    <p:extLst>
      <p:ext uri="{BB962C8B-B14F-4D97-AF65-F5344CB8AC3E}">
        <p14:creationId xmlns:p14="http://schemas.microsoft.com/office/powerpoint/2010/main" val="209979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23760424-FD7C-42B9-8423-9BD6245CD50B}" type="slidenum">
              <a:rPr lang="nb-NO" smtClean="0"/>
              <a:t>29</a:t>
            </a:fld>
            <a:endParaRPr lang="nb-NO"/>
          </a:p>
        </p:txBody>
      </p:sp>
    </p:spTree>
    <p:extLst>
      <p:ext uri="{BB962C8B-B14F-4D97-AF65-F5344CB8AC3E}">
        <p14:creationId xmlns:p14="http://schemas.microsoft.com/office/powerpoint/2010/main" val="220840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2BA9E5-1702-43AA-A99D-300C84FCCF5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C530012-5021-4121-80B7-E0256D5DEF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5F9A74-2E33-4D90-ACDF-B723E5065106}"/>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B7765EC7-1C88-4A42-9EB6-DBE85A58CA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3BB4167-A5D1-45CE-A1D3-887C50086CAC}"/>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98155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848424-C28A-4641-BD28-EA809D40923F}"/>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B9832971-F376-465E-8737-1D330B2170D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0880A73-0FA5-4A05-9088-93F100414876}"/>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DD622087-F5A1-4BD4-A403-3ED016D637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1CFDC37-382C-4EDD-AF3B-81D9ABA95BD6}"/>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1595376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564E0E1D-D234-4C1C-B600-018B4C1C55DF}"/>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A229BA1B-19F7-4D0A-AE67-CF695A72C421}"/>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53C2D5A-C504-422F-B55F-FB7A2BEF4601}"/>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A7A48C64-96E3-4477-A749-297A7377459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81B4511-C4DF-444C-9599-D9B52DD2BA1F}"/>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1857714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3A2ED2A-3F74-4684-9B44-F79FD5968C17}" type="datetime1">
              <a:rPr lang="nb-NO" smtClean="0"/>
              <a:t>27.11.2020</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69927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a:xfrm>
            <a:off x="9891307" y="6372001"/>
            <a:ext cx="175060" cy="184667"/>
          </a:xfrm>
        </p:spPr>
        <p:txBody>
          <a:bodyPr/>
          <a:lstStyle/>
          <a:p>
            <a:fld id="{5751DFAA-887F-4071-8EAD-E8CA316FCF06}" type="slidenum">
              <a:rPr lang="nb-NO" smtClean="0"/>
              <a:t>‹#›</a:t>
            </a:fld>
            <a:endParaRPr lang="nb-NO"/>
          </a:p>
        </p:txBody>
      </p:sp>
      <p:sp>
        <p:nvSpPr>
          <p:cNvPr id="7" name="Plassholder for tekst 5"/>
          <p:cNvSpPr>
            <a:spLocks noGrp="1"/>
          </p:cNvSpPr>
          <p:nvPr>
            <p:ph type="body" sz="quarter" idx="13" hasCustomPrompt="1"/>
          </p:nvPr>
        </p:nvSpPr>
        <p:spPr>
          <a:xfrm>
            <a:off x="912119" y="6372797"/>
            <a:ext cx="175060" cy="184667"/>
          </a:xfrm>
        </p:spPr>
        <p:txBody>
          <a:bodyPr/>
          <a:lstStyle>
            <a:lvl1pPr marL="0" indent="0">
              <a:buNone/>
              <a:defRPr sz="800">
                <a:solidFill>
                  <a:schemeClr val="accent6"/>
                </a:solidFill>
              </a:defRPr>
            </a:lvl1pPr>
          </a:lstStyle>
          <a:p>
            <a:pPr lvl="0"/>
            <a:r>
              <a:rPr lang="nb-NO"/>
              <a:t>S#</a:t>
            </a:r>
          </a:p>
        </p:txBody>
      </p:sp>
    </p:spTree>
    <p:extLst>
      <p:ext uri="{BB962C8B-B14F-4D97-AF65-F5344CB8AC3E}">
        <p14:creationId xmlns:p14="http://schemas.microsoft.com/office/powerpoint/2010/main" val="108059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53A2ED2A-3F74-4684-9B44-F79FD5968C17}" type="datetime1">
              <a:rPr lang="nb-NO" smtClean="0"/>
              <a:t>27.11.2020</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3" name="Plassholder for innhold 2">
            <a:extLst>
              <a:ext uri="{FF2B5EF4-FFF2-40B4-BE49-F238E27FC236}">
                <a16:creationId xmlns:a16="http://schemas.microsoft.com/office/drawing/2014/main" id="{690147EF-0EA3-4FDB-B9CA-36577ED4B658}"/>
              </a:ext>
            </a:extLst>
          </p:cNvPr>
          <p:cNvSpPr>
            <a:spLocks noGrp="1"/>
          </p:cNvSpPr>
          <p:nvPr>
            <p:ph idx="14"/>
          </p:nvPr>
        </p:nvSpPr>
        <p:spPr>
          <a:xfrm>
            <a:off x="864108"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4" name="Plassholder for innhold 2">
            <a:extLst>
              <a:ext uri="{FF2B5EF4-FFF2-40B4-BE49-F238E27FC236}">
                <a16:creationId xmlns:a16="http://schemas.microsoft.com/office/drawing/2014/main" id="{233A48A5-4ACF-4DE0-B37D-537E4B0EA3FC}"/>
              </a:ext>
            </a:extLst>
          </p:cNvPr>
          <p:cNvSpPr>
            <a:spLocks noGrp="1"/>
          </p:cNvSpPr>
          <p:nvPr>
            <p:ph idx="15"/>
          </p:nvPr>
        </p:nvSpPr>
        <p:spPr>
          <a:xfrm>
            <a:off x="6287263" y="1966452"/>
            <a:ext cx="5040629"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5102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 tekst og bilde (høyre)">
    <p:spTree>
      <p:nvGrpSpPr>
        <p:cNvPr id="1" name=""/>
        <p:cNvGrpSpPr/>
        <p:nvPr/>
      </p:nvGrpSpPr>
      <p:grpSpPr>
        <a:xfrm>
          <a:off x="0" y="0"/>
          <a:ext cx="0" cy="0"/>
          <a:chOff x="0" y="0"/>
          <a:chExt cx="0" cy="0"/>
        </a:xfrm>
      </p:grpSpPr>
      <p:sp>
        <p:nvSpPr>
          <p:cNvPr id="11" name="Plassholder for tekst 2">
            <a:extLst>
              <a:ext uri="{FF2B5EF4-FFF2-40B4-BE49-F238E27FC236}">
                <a16:creationId xmlns:a16="http://schemas.microsoft.com/office/drawing/2014/main" id="{BDF56B18-C0C8-4A05-805B-C91E5B28AD74}"/>
              </a:ext>
            </a:extLst>
          </p:cNvPr>
          <p:cNvSpPr>
            <a:spLocks noGrp="1"/>
          </p:cNvSpPr>
          <p:nvPr>
            <p:ph type="body" sz="quarter" idx="17"/>
          </p:nvPr>
        </p:nvSpPr>
        <p:spPr>
          <a:xfrm>
            <a:off x="864106" y="1956619"/>
            <a:ext cx="5644849" cy="38055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bilde 7">
            <a:extLst>
              <a:ext uri="{FF2B5EF4-FFF2-40B4-BE49-F238E27FC236}">
                <a16:creationId xmlns:a16="http://schemas.microsoft.com/office/drawing/2014/main" id="{6F389596-D1B8-48DB-B40E-0C4288631A88}"/>
              </a:ext>
            </a:extLst>
          </p:cNvPr>
          <p:cNvSpPr>
            <a:spLocks noGrp="1"/>
          </p:cNvSpPr>
          <p:nvPr>
            <p:ph type="pic" sz="quarter" idx="15"/>
          </p:nvPr>
        </p:nvSpPr>
        <p:spPr>
          <a:xfrm>
            <a:off x="6882580" y="1956619"/>
            <a:ext cx="4445311" cy="3805551"/>
          </a:xfrm>
          <a:solidFill>
            <a:schemeClr val="bg1">
              <a:lumMod val="75000"/>
            </a:schemeClr>
          </a:solidFill>
        </p:spPr>
        <p:txBody>
          <a:bodyPr tIns="180000"/>
          <a:lstStyle>
            <a:lvl1pPr marL="0" indent="0" algn="ctr">
              <a:buNone/>
              <a:defRPr sz="2400">
                <a:solidFill>
                  <a:schemeClr val="tx2"/>
                </a:solidFill>
              </a:defRPr>
            </a:lvl1pPr>
          </a:lstStyle>
          <a:p>
            <a:r>
              <a:rPr lang="nb-NO"/>
              <a:t>Klikk på ikonet for å legge til et bilde</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4D29130D-D633-4DC4-A82E-1FA82DDB9454}" type="datetime1">
              <a:rPr lang="nb-NO" smtClean="0"/>
              <a:t>27.11.2020</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0" name="Tittel 9">
            <a:extLst>
              <a:ext uri="{FF2B5EF4-FFF2-40B4-BE49-F238E27FC236}">
                <a16:creationId xmlns:a16="http://schemas.microsoft.com/office/drawing/2014/main" id="{FCAD0A85-D3E6-4054-8485-581C18C917D7}"/>
              </a:ext>
            </a:extLst>
          </p:cNvPr>
          <p:cNvSpPr>
            <a:spLocks noGrp="1"/>
          </p:cNvSpPr>
          <p:nvPr>
            <p:ph type="title"/>
          </p:nvPr>
        </p:nvSpPr>
        <p:spPr>
          <a:xfrm>
            <a:off x="864107" y="569531"/>
            <a:ext cx="10463783" cy="1052596"/>
          </a:xfrm>
        </p:spPr>
        <p:txBody>
          <a:bodyPr/>
          <a:lstStyle/>
          <a:p>
            <a:r>
              <a:rPr lang="nb-NO"/>
              <a:t>Klikk for å redigere tittelstil</a:t>
            </a:r>
          </a:p>
        </p:txBody>
      </p:sp>
      <p:sp>
        <p:nvSpPr>
          <p:cNvPr id="12" name="Tittel 1">
            <a:extLst>
              <a:ext uri="{FF2B5EF4-FFF2-40B4-BE49-F238E27FC236}">
                <a16:creationId xmlns:a16="http://schemas.microsoft.com/office/drawing/2014/main" id="{7594C2F5-CC97-4537-A36D-6C971236B09B}"/>
              </a:ext>
            </a:extLst>
          </p:cNvPr>
          <p:cNvSpPr txBox="1">
            <a:spLocks/>
          </p:cNvSpPr>
          <p:nvPr userDrawn="1"/>
        </p:nvSpPr>
        <p:spPr>
          <a:xfrm>
            <a:off x="-2235200" y="331195"/>
            <a:ext cx="2064657" cy="2339434"/>
          </a:xfrm>
          <a:prstGeom prst="rect">
            <a:avLst/>
          </a:prstGeom>
        </p:spPr>
        <p:txBody>
          <a:bodyPr vert="horz" lIns="0" tIns="0" rIns="0" bIns="0" rtlCol="0" anchor="t" anchorCtr="0">
            <a:normAutofit/>
          </a:bodyPr>
          <a:lstStyle>
            <a:lvl1pPr algn="l" defTabSz="914400" rtl="0" eaLnBrk="1" latinLnBrk="0" hangingPunct="1">
              <a:lnSpc>
                <a:spcPct val="100000"/>
              </a:lnSpc>
              <a:spcBef>
                <a:spcPts val="0"/>
              </a:spcBef>
              <a:buNone/>
              <a:defRPr sz="4000" b="1" kern="1200">
                <a:solidFill>
                  <a:schemeClr val="tx2"/>
                </a:solidFill>
                <a:latin typeface="+mj-lt"/>
                <a:ea typeface="+mj-ea"/>
                <a:cs typeface="+mj-cs"/>
              </a:defRPr>
            </a:lvl1pPr>
          </a:lstStyle>
          <a:p>
            <a:pPr algn="r"/>
            <a:r>
              <a:rPr lang="nb-NO" sz="1600" b="1">
                <a:latin typeface="+mn-lt"/>
              </a:rPr>
              <a:t>For å endre utsnitt i bildeplassholderen kan du </a:t>
            </a:r>
            <a:r>
              <a:rPr lang="nb-NO" sz="1600" b="1" err="1">
                <a:latin typeface="+mn-lt"/>
              </a:rPr>
              <a:t>høyreklikke</a:t>
            </a:r>
            <a:r>
              <a:rPr lang="nb-NO" sz="1600" b="1">
                <a:latin typeface="+mn-lt"/>
              </a:rPr>
              <a:t> på bildet etter at det er satt inn og velge «Beskjær».</a:t>
            </a:r>
          </a:p>
        </p:txBody>
      </p:sp>
    </p:spTree>
    <p:extLst>
      <p:ext uri="{BB962C8B-B14F-4D97-AF65-F5344CB8AC3E}">
        <p14:creationId xmlns:p14="http://schemas.microsoft.com/office/powerpoint/2010/main" val="3011194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3B1A36-0F0E-481E-A154-AEEC07C55F01}"/>
              </a:ext>
            </a:extLst>
          </p:cNvPr>
          <p:cNvSpPr>
            <a:spLocks noGrp="1"/>
          </p:cNvSpPr>
          <p:nvPr>
            <p:ph type="title"/>
          </p:nvPr>
        </p:nvSpPr>
        <p:spPr>
          <a:xfrm>
            <a:off x="864108" y="569531"/>
            <a:ext cx="10463784" cy="1052596"/>
          </a:xfrm>
        </p:spPr>
        <p:txBody>
          <a:bodyPr/>
          <a:lstStyle/>
          <a:p>
            <a:r>
              <a:rPr lang="nb-NO"/>
              <a:t>Klikk for å redigere tittelstil</a:t>
            </a:r>
          </a:p>
        </p:txBody>
      </p:sp>
      <p:sp>
        <p:nvSpPr>
          <p:cNvPr id="5" name="Plassholder for dato 4">
            <a:extLst>
              <a:ext uri="{FF2B5EF4-FFF2-40B4-BE49-F238E27FC236}">
                <a16:creationId xmlns:a16="http://schemas.microsoft.com/office/drawing/2014/main" id="{AE92AE38-8CAB-4844-AF33-D7D0CB09421E}"/>
              </a:ext>
            </a:extLst>
          </p:cNvPr>
          <p:cNvSpPr>
            <a:spLocks noGrp="1"/>
          </p:cNvSpPr>
          <p:nvPr>
            <p:ph type="dt" sz="half" idx="10"/>
          </p:nvPr>
        </p:nvSpPr>
        <p:spPr/>
        <p:txBody>
          <a:bodyPr/>
          <a:lstStyle/>
          <a:p>
            <a:fld id="{D1DD6EC3-0786-40FB-B84D-E81538D6CD80}" type="datetime1">
              <a:rPr lang="nb-NO" smtClean="0"/>
              <a:t>27.11.2020</a:t>
            </a:fld>
            <a:endParaRPr lang="nb-NO"/>
          </a:p>
        </p:txBody>
      </p:sp>
      <p:sp>
        <p:nvSpPr>
          <p:cNvPr id="6" name="Plassholder for bunntekst 5">
            <a:extLst>
              <a:ext uri="{FF2B5EF4-FFF2-40B4-BE49-F238E27FC236}">
                <a16:creationId xmlns:a16="http://schemas.microsoft.com/office/drawing/2014/main" id="{DA3B093B-D6C5-4FDE-B866-F784DE077CD9}"/>
              </a:ext>
            </a:extLst>
          </p:cNvPr>
          <p:cNvSpPr>
            <a:spLocks noGrp="1"/>
          </p:cNvSpPr>
          <p:nvPr>
            <p:ph type="ftr" sz="quarter" idx="11"/>
          </p:nvPr>
        </p:nvSpPr>
        <p:spPr/>
        <p:txBody>
          <a:bodyPr/>
          <a:lstStyle/>
          <a:p>
            <a:r>
              <a:rPr lang="nb-NO"/>
              <a:t>Tittel foredrag</a:t>
            </a:r>
          </a:p>
        </p:txBody>
      </p:sp>
      <p:sp>
        <p:nvSpPr>
          <p:cNvPr id="7" name="Plassholder for lysbildenummer 6">
            <a:extLst>
              <a:ext uri="{FF2B5EF4-FFF2-40B4-BE49-F238E27FC236}">
                <a16:creationId xmlns:a16="http://schemas.microsoft.com/office/drawing/2014/main" id="{879120CF-1D4F-4209-A4D8-22A6D75734C7}"/>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4" name="Plassholder for innhold 2">
            <a:extLst>
              <a:ext uri="{FF2B5EF4-FFF2-40B4-BE49-F238E27FC236}">
                <a16:creationId xmlns:a16="http://schemas.microsoft.com/office/drawing/2014/main" id="{770EB2C9-947F-4330-B178-9FD8BBD252B3}"/>
              </a:ext>
            </a:extLst>
          </p:cNvPr>
          <p:cNvSpPr>
            <a:spLocks noGrp="1"/>
          </p:cNvSpPr>
          <p:nvPr>
            <p:ph idx="15"/>
          </p:nvPr>
        </p:nvSpPr>
        <p:spPr>
          <a:xfrm>
            <a:off x="864109"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5" name="Plassholder for innhold 2">
            <a:extLst>
              <a:ext uri="{FF2B5EF4-FFF2-40B4-BE49-F238E27FC236}">
                <a16:creationId xmlns:a16="http://schemas.microsoft.com/office/drawing/2014/main" id="{3CDEF495-6FEC-4C77-9B9B-C2916C4F7027}"/>
              </a:ext>
            </a:extLst>
          </p:cNvPr>
          <p:cNvSpPr>
            <a:spLocks noGrp="1"/>
          </p:cNvSpPr>
          <p:nvPr>
            <p:ph idx="16"/>
          </p:nvPr>
        </p:nvSpPr>
        <p:spPr>
          <a:xfrm>
            <a:off x="8015477" y="1966452"/>
            <a:ext cx="3312415"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6" name="Plassholder for innhold 2">
            <a:extLst>
              <a:ext uri="{FF2B5EF4-FFF2-40B4-BE49-F238E27FC236}">
                <a16:creationId xmlns:a16="http://schemas.microsoft.com/office/drawing/2014/main" id="{E91174AE-615D-436D-9ED0-A47C80C7340A}"/>
              </a:ext>
            </a:extLst>
          </p:cNvPr>
          <p:cNvSpPr>
            <a:spLocks noGrp="1"/>
          </p:cNvSpPr>
          <p:nvPr>
            <p:ph idx="17"/>
          </p:nvPr>
        </p:nvSpPr>
        <p:spPr>
          <a:xfrm>
            <a:off x="4439793" y="1966452"/>
            <a:ext cx="3312414" cy="3795719"/>
          </a:xfrm>
        </p:spPr>
        <p:txBody>
          <a:bodyPr/>
          <a:lstStyle>
            <a:lvl1pPr>
              <a:lnSpc>
                <a:spcPct val="100000"/>
              </a:lnSpc>
              <a:spcBef>
                <a:spcPts val="0"/>
              </a:spcBef>
              <a:defRPr sz="1800"/>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4506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og tabell/graf (høyre)">
    <p:spTree>
      <p:nvGrpSpPr>
        <p:cNvPr id="1" name=""/>
        <p:cNvGrpSpPr/>
        <p:nvPr/>
      </p:nvGrpSpPr>
      <p:grpSpPr>
        <a:xfrm>
          <a:off x="0" y="0"/>
          <a:ext cx="0" cy="0"/>
          <a:chOff x="0" y="0"/>
          <a:chExt cx="0" cy="0"/>
        </a:xfrm>
      </p:grpSpPr>
      <p:sp>
        <p:nvSpPr>
          <p:cNvPr id="10" name="Plassholder for innhold 5">
            <a:extLst>
              <a:ext uri="{FF2B5EF4-FFF2-40B4-BE49-F238E27FC236}">
                <a16:creationId xmlns:a16="http://schemas.microsoft.com/office/drawing/2014/main" id="{2A997653-2816-416F-9852-4FA2780EC3D7}"/>
              </a:ext>
            </a:extLst>
          </p:cNvPr>
          <p:cNvSpPr>
            <a:spLocks noGrp="1"/>
          </p:cNvSpPr>
          <p:nvPr>
            <p:ph sz="quarter" idx="20" hasCustomPrompt="1"/>
          </p:nvPr>
        </p:nvSpPr>
        <p:spPr>
          <a:xfrm>
            <a:off x="901065" y="1956619"/>
            <a:ext cx="5607889" cy="3805552"/>
          </a:xfrm>
        </p:spPr>
        <p:txBody>
          <a:bodyPr/>
          <a:lstStyle>
            <a:lvl1pPr marL="0" indent="0">
              <a:buNone/>
              <a:defRPr/>
            </a:lvl1pPr>
          </a:lstStyle>
          <a:p>
            <a:pPr lvl="0"/>
            <a:r>
              <a:rPr lang="nb-NO"/>
              <a:t> </a:t>
            </a:r>
          </a:p>
        </p:txBody>
      </p:sp>
      <p:sp>
        <p:nvSpPr>
          <p:cNvPr id="7" name="Plassholder for dato 6">
            <a:extLst>
              <a:ext uri="{FF2B5EF4-FFF2-40B4-BE49-F238E27FC236}">
                <a16:creationId xmlns:a16="http://schemas.microsoft.com/office/drawing/2014/main" id="{4FC5F22B-561B-489D-8330-63380CC4820D}"/>
              </a:ext>
            </a:extLst>
          </p:cNvPr>
          <p:cNvSpPr>
            <a:spLocks noGrp="1"/>
          </p:cNvSpPr>
          <p:nvPr>
            <p:ph type="dt" sz="half" idx="10"/>
          </p:nvPr>
        </p:nvSpPr>
        <p:spPr/>
        <p:txBody>
          <a:bodyPr/>
          <a:lstStyle/>
          <a:p>
            <a:fld id="{FA721B20-A4E7-492F-BD04-447E99BFD22F}" type="datetime1">
              <a:rPr lang="nb-NO" smtClean="0"/>
              <a:t>27.11.2020</a:t>
            </a:fld>
            <a:endParaRPr lang="nb-NO"/>
          </a:p>
        </p:txBody>
      </p:sp>
      <p:sp>
        <p:nvSpPr>
          <p:cNvPr id="8" name="Plassholder for bunntekst 7">
            <a:extLst>
              <a:ext uri="{FF2B5EF4-FFF2-40B4-BE49-F238E27FC236}">
                <a16:creationId xmlns:a16="http://schemas.microsoft.com/office/drawing/2014/main" id="{9B976B9A-87B2-4F30-A7D5-84E3E78C4FED}"/>
              </a:ext>
            </a:extLst>
          </p:cNvPr>
          <p:cNvSpPr>
            <a:spLocks noGrp="1"/>
          </p:cNvSpPr>
          <p:nvPr>
            <p:ph type="ftr" sz="quarter" idx="11"/>
          </p:nvPr>
        </p:nvSpPr>
        <p:spPr/>
        <p:txBody>
          <a:bodyPr/>
          <a:lstStyle/>
          <a:p>
            <a:r>
              <a:rPr lang="nb-NO"/>
              <a:t>Tittel foredrag</a:t>
            </a:r>
          </a:p>
        </p:txBody>
      </p:sp>
      <p:sp>
        <p:nvSpPr>
          <p:cNvPr id="9" name="Plassholder for lysbildenummer 8">
            <a:extLst>
              <a:ext uri="{FF2B5EF4-FFF2-40B4-BE49-F238E27FC236}">
                <a16:creationId xmlns:a16="http://schemas.microsoft.com/office/drawing/2014/main" id="{AD9CAD1D-7AEB-48A4-BF2D-2EEB34A0C328}"/>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12" name="Plassholder for tekst 2">
            <a:extLst>
              <a:ext uri="{FF2B5EF4-FFF2-40B4-BE49-F238E27FC236}">
                <a16:creationId xmlns:a16="http://schemas.microsoft.com/office/drawing/2014/main" id="{C83581B4-FDEE-4B56-9809-81EDA683E69F}"/>
              </a:ext>
            </a:extLst>
          </p:cNvPr>
          <p:cNvSpPr>
            <a:spLocks noGrp="1"/>
          </p:cNvSpPr>
          <p:nvPr>
            <p:ph type="body" sz="quarter" idx="18"/>
          </p:nvPr>
        </p:nvSpPr>
        <p:spPr>
          <a:xfrm>
            <a:off x="6882582" y="1956619"/>
            <a:ext cx="4445310" cy="380555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2" name="Tittel 1">
            <a:extLst>
              <a:ext uri="{FF2B5EF4-FFF2-40B4-BE49-F238E27FC236}">
                <a16:creationId xmlns:a16="http://schemas.microsoft.com/office/drawing/2014/main" id="{C881C793-6917-4814-A73A-7174079C6F87}"/>
              </a:ext>
            </a:extLst>
          </p:cNvPr>
          <p:cNvSpPr>
            <a:spLocks noGrp="1"/>
          </p:cNvSpPr>
          <p:nvPr>
            <p:ph type="title"/>
          </p:nvPr>
        </p:nvSpPr>
        <p:spPr>
          <a:xfrm>
            <a:off x="864108" y="569531"/>
            <a:ext cx="10463784" cy="1052596"/>
          </a:xfrm>
        </p:spPr>
        <p:txBody>
          <a:bodyPr/>
          <a:lstStyle/>
          <a:p>
            <a:r>
              <a:rPr lang="nb-NO"/>
              <a:t>Klikk for å redigere tittelstil</a:t>
            </a:r>
          </a:p>
        </p:txBody>
      </p:sp>
    </p:spTree>
    <p:extLst>
      <p:ext uri="{BB962C8B-B14F-4D97-AF65-F5344CB8AC3E}">
        <p14:creationId xmlns:p14="http://schemas.microsoft.com/office/powerpoint/2010/main" val="1639540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7E0BE78-B74D-4B7F-962A-E57611EC1FBE}"/>
              </a:ext>
            </a:extLst>
          </p:cNvPr>
          <p:cNvSpPr>
            <a:spLocks noGrp="1"/>
          </p:cNvSpPr>
          <p:nvPr>
            <p:ph idx="1"/>
          </p:nvPr>
        </p:nvSpPr>
        <p:spPr>
          <a:xfrm>
            <a:off x="864108" y="1966452"/>
            <a:ext cx="6906098" cy="3795719"/>
          </a:xfrm>
        </p:spPr>
        <p:txBody>
          <a:bodyPr/>
          <a:lstStyle>
            <a:lvl1pPr>
              <a:lnSpc>
                <a:spcPct val="100000"/>
              </a:lnSpc>
              <a:spcBef>
                <a:spcPts val="1200"/>
              </a:spcBef>
              <a:defRPr/>
            </a:lvl1pPr>
            <a:lvl2pPr>
              <a:spcBef>
                <a:spcPts val="0"/>
              </a:spcBef>
              <a:defRPr/>
            </a:lvl2pPr>
            <a:lvl3pPr>
              <a:spcBef>
                <a:spcPts val="0"/>
              </a:spcBef>
              <a:defRPr/>
            </a:lvl3pPr>
            <a:lvl4pPr>
              <a:spcBef>
                <a:spcPts val="0"/>
              </a:spcBef>
              <a:defRPr/>
            </a:lvl4pPr>
            <a:lvl5pPr>
              <a:spcBef>
                <a:spcPts val="0"/>
              </a:spcBef>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D2E9DA-1709-4F09-82C7-5C0D6BE3D3CF}"/>
              </a:ext>
            </a:extLst>
          </p:cNvPr>
          <p:cNvSpPr>
            <a:spLocks noGrp="1"/>
          </p:cNvSpPr>
          <p:nvPr>
            <p:ph type="dt" sz="half" idx="10"/>
          </p:nvPr>
        </p:nvSpPr>
        <p:spPr/>
        <p:txBody>
          <a:bodyPr/>
          <a:lstStyle/>
          <a:p>
            <a:fld id="{D2700759-8AE4-48D4-A199-03D181A8D204}" type="datetime1">
              <a:rPr lang="nb-NO" smtClean="0"/>
              <a:t>27.11.2020</a:t>
            </a:fld>
            <a:endParaRPr lang="nb-NO"/>
          </a:p>
        </p:txBody>
      </p:sp>
      <p:sp>
        <p:nvSpPr>
          <p:cNvPr id="5" name="Plassholder for bunntekst 4">
            <a:extLst>
              <a:ext uri="{FF2B5EF4-FFF2-40B4-BE49-F238E27FC236}">
                <a16:creationId xmlns:a16="http://schemas.microsoft.com/office/drawing/2014/main" id="{03D99CDA-2F22-4D7A-88DA-0CC1C790FE3D}"/>
              </a:ext>
            </a:extLst>
          </p:cNvPr>
          <p:cNvSpPr>
            <a:spLocks noGrp="1"/>
          </p:cNvSpPr>
          <p:nvPr>
            <p:ph type="ftr" sz="quarter" idx="11"/>
          </p:nvPr>
        </p:nvSpPr>
        <p:spPr/>
        <p:txBody>
          <a:bodyPr/>
          <a:lstStyle/>
          <a:p>
            <a:r>
              <a:rPr lang="nb-NO"/>
              <a:t>Tittel foredrag</a:t>
            </a:r>
          </a:p>
        </p:txBody>
      </p:sp>
      <p:sp>
        <p:nvSpPr>
          <p:cNvPr id="6" name="Plassholder for lysbildenummer 5">
            <a:extLst>
              <a:ext uri="{FF2B5EF4-FFF2-40B4-BE49-F238E27FC236}">
                <a16:creationId xmlns:a16="http://schemas.microsoft.com/office/drawing/2014/main" id="{49D4A5AF-AF2A-43ED-91B1-0B2BA8AC83FF}"/>
              </a:ext>
            </a:extLst>
          </p:cNvPr>
          <p:cNvSpPr>
            <a:spLocks noGrp="1"/>
          </p:cNvSpPr>
          <p:nvPr>
            <p:ph type="sldNum" sz="quarter" idx="12"/>
          </p:nvPr>
        </p:nvSpPr>
        <p:spPr/>
        <p:txBody>
          <a:bodyPr/>
          <a:lstStyle/>
          <a:p>
            <a:fld id="{74DC5C6B-5FF5-4C51-B1C4-3E46E479ECBD}" type="slidenum">
              <a:rPr lang="nb-NO" smtClean="0"/>
              <a:t>‹#›</a:t>
            </a:fld>
            <a:endParaRPr lang="nb-NO"/>
          </a:p>
        </p:txBody>
      </p:sp>
      <p:sp>
        <p:nvSpPr>
          <p:cNvPr id="8" name="Tittel 7">
            <a:extLst>
              <a:ext uri="{FF2B5EF4-FFF2-40B4-BE49-F238E27FC236}">
                <a16:creationId xmlns:a16="http://schemas.microsoft.com/office/drawing/2014/main" id="{081FF9D8-C584-47D4-BA50-9AA308D4018B}"/>
              </a:ext>
            </a:extLst>
          </p:cNvPr>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421049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045CDD-F921-4D7F-BFD8-9826BD86E03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090B2C-83A1-4B5C-A21D-7BC0825E4A5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AFDE069A-03E9-45FF-9487-677FA3F96317}"/>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EEEA86E-0ADB-48E4-8B51-B4BE9CD62D66}"/>
              </a:ext>
            </a:extLst>
          </p:cNvPr>
          <p:cNvSpPr>
            <a:spLocks noGrp="1"/>
          </p:cNvSpPr>
          <p:nvPr>
            <p:ph type="dt" sz="half" idx="10"/>
          </p:nvPr>
        </p:nvSpPr>
        <p:spPr/>
        <p:txBody>
          <a:bodyPr/>
          <a:lstStyle/>
          <a:p>
            <a:fld id="{BA69D727-04EA-4A84-9D49-2ABB7D42AA3E}" type="datetime1">
              <a:rPr lang="nb-NO" smtClean="0"/>
              <a:t>27.11.2020</a:t>
            </a:fld>
            <a:endParaRPr lang="nb-NO"/>
          </a:p>
        </p:txBody>
      </p:sp>
      <p:sp>
        <p:nvSpPr>
          <p:cNvPr id="6" name="Plassholder for bunntekst 5">
            <a:extLst>
              <a:ext uri="{FF2B5EF4-FFF2-40B4-BE49-F238E27FC236}">
                <a16:creationId xmlns:a16="http://schemas.microsoft.com/office/drawing/2014/main" id="{CC6F9892-4AB3-4864-A21A-C95F7939A19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D3B91E1-128D-4C0C-83FD-8FBD859EA8DA}"/>
              </a:ext>
            </a:extLst>
          </p:cNvPr>
          <p:cNvSpPr>
            <a:spLocks noGrp="1"/>
          </p:cNvSpPr>
          <p:nvPr>
            <p:ph type="sldNum" sz="quarter" idx="12"/>
          </p:nvPr>
        </p:nvSpPr>
        <p:spPr/>
        <p:txBody>
          <a:bodyPr/>
          <a:lstStyle/>
          <a:p>
            <a:fld id="{5E70D5B9-278B-49A8-8F3B-11AB914AF0FC}" type="slidenum">
              <a:rPr lang="nb-NO" smtClean="0"/>
              <a:t>‹#›</a:t>
            </a:fld>
            <a:endParaRPr lang="nb-NO"/>
          </a:p>
        </p:txBody>
      </p:sp>
    </p:spTree>
    <p:extLst>
      <p:ext uri="{BB962C8B-B14F-4D97-AF65-F5344CB8AC3E}">
        <p14:creationId xmlns:p14="http://schemas.microsoft.com/office/powerpoint/2010/main" val="1434763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CA6931-FAC1-45E0-89E4-826DFF15339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A465C07-0293-472E-8D61-018B66A6C013}"/>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5A0DAF7-EDCE-460B-A872-FA1E7E29CBA7}"/>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443CFEC4-61DB-4720-B2BD-D8FAD696373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1E9AB27-ADE1-4058-9A97-9F7261D9E20C}"/>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263946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3F5A5E-A5CA-47F5-A854-A04296A080E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E009936-1D5F-454E-B821-717CA38B7D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B15EA1C-2A62-4C62-AA0F-C0101576685F}"/>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7CB1A761-8D2E-4617-9D0A-801014BA0A6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66CACDF-9166-4E97-AD92-17E1B69CDA3A}"/>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2734937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221A888-A839-4DDA-9C35-ED8A92B2766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0AA24B3-0221-47B2-8246-6B69CDDE10B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4FFF5959-AD32-449C-A487-B50B9B3D944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2A59C64-5EE7-4A20-B3B7-BEBA24C6F954}"/>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6" name="Plassholder for bunntekst 5">
            <a:extLst>
              <a:ext uri="{FF2B5EF4-FFF2-40B4-BE49-F238E27FC236}">
                <a16:creationId xmlns:a16="http://schemas.microsoft.com/office/drawing/2014/main" id="{2D030638-0D1C-4600-886E-3F5984556A6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514AB97-5987-46ED-9271-321177CBF2F5}"/>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400551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EA65B6-88CB-45D1-BAEB-08854848B1F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9424D8F-7412-4744-A06B-E5CAEBC900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74E7D87B-89E8-4C63-839F-6CD96EF4BC9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F32D80C3-3FAA-40AE-B9AF-1A39A742F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F1CE760-E65A-4001-BF87-FC55A923D79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82395E5-E86D-4B72-A70E-3ED8ECED5130}"/>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8" name="Plassholder for bunntekst 7">
            <a:extLst>
              <a:ext uri="{FF2B5EF4-FFF2-40B4-BE49-F238E27FC236}">
                <a16:creationId xmlns:a16="http://schemas.microsoft.com/office/drawing/2014/main" id="{730F2FC5-7F49-44A5-BD97-1ABCDCC95E3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C73BD6A8-8028-41C5-B1C8-2A2C90E6F358}"/>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367790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165B63-F9CB-441E-92AF-E15F86EF2C4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BC0E1BF-C498-43C9-9D86-C8C3798A0005}"/>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4" name="Plassholder for bunntekst 3">
            <a:extLst>
              <a:ext uri="{FF2B5EF4-FFF2-40B4-BE49-F238E27FC236}">
                <a16:creationId xmlns:a16="http://schemas.microsoft.com/office/drawing/2014/main" id="{A45E702A-2402-484F-BB86-9C51C6615836}"/>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3127524-3062-4A31-8965-7A8B89560CF1}"/>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169318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7D8393F-4102-4B98-AEC7-F729CD1E0ACB}"/>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3" name="Plassholder for bunntekst 2">
            <a:extLst>
              <a:ext uri="{FF2B5EF4-FFF2-40B4-BE49-F238E27FC236}">
                <a16:creationId xmlns:a16="http://schemas.microsoft.com/office/drawing/2014/main" id="{6720463B-D91D-4622-9C38-8DB144EBC1C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ED13360-AE65-408B-9461-4C1222C151A2}"/>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276832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85E5FF-A9AA-48B3-8FD6-04D7AECC3C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622B496-E1B5-405A-A80F-D01CE30EAF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B2DBFFB-5D09-4203-A46E-EDB7703F8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0445A21-4017-4191-A578-620C114CA627}"/>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6" name="Plassholder for bunntekst 5">
            <a:extLst>
              <a:ext uri="{FF2B5EF4-FFF2-40B4-BE49-F238E27FC236}">
                <a16:creationId xmlns:a16="http://schemas.microsoft.com/office/drawing/2014/main" id="{ACF5C257-1413-4320-8E5A-8ACE004DECE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44EB583D-71C6-46CB-B8E0-B009D7F72B4F}"/>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1639724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679B11-6D5B-40DC-8CE4-AB37956C5CA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A72E22F-29A9-47CC-8C94-C7F1A5BECA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381BD94-0F21-4971-BE28-0B3A158296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7EDE884-D527-472F-AFCD-CD5F45FBC4E0}"/>
              </a:ext>
            </a:extLst>
          </p:cNvPr>
          <p:cNvSpPr>
            <a:spLocks noGrp="1"/>
          </p:cNvSpPr>
          <p:nvPr>
            <p:ph type="dt" sz="half" idx="10"/>
          </p:nvPr>
        </p:nvSpPr>
        <p:spPr/>
        <p:txBody>
          <a:bodyPr/>
          <a:lstStyle/>
          <a:p>
            <a:fld id="{3B55B07A-547D-4D5F-A93E-9442A3D8BF5B}" type="datetimeFigureOut">
              <a:rPr lang="nb-NO" smtClean="0"/>
              <a:t>27.11.2020</a:t>
            </a:fld>
            <a:endParaRPr lang="nb-NO"/>
          </a:p>
        </p:txBody>
      </p:sp>
      <p:sp>
        <p:nvSpPr>
          <p:cNvPr id="6" name="Plassholder for bunntekst 5">
            <a:extLst>
              <a:ext uri="{FF2B5EF4-FFF2-40B4-BE49-F238E27FC236}">
                <a16:creationId xmlns:a16="http://schemas.microsoft.com/office/drawing/2014/main" id="{B37352B7-9980-42BE-8D1D-32FE6163D7D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17BF368-2FC5-451A-AC12-6A3F5794C53C}"/>
              </a:ext>
            </a:extLst>
          </p:cNvPr>
          <p:cNvSpPr>
            <a:spLocks noGrp="1"/>
          </p:cNvSpPr>
          <p:nvPr>
            <p:ph type="sldNum" sz="quarter" idx="12"/>
          </p:nvPr>
        </p:nvSpPr>
        <p:spPr/>
        <p:txBody>
          <a:bodyPr/>
          <a:lstStyle/>
          <a:p>
            <a:fld id="{8EFFFADB-0495-4F14-BE6D-6F499CDCE3A2}" type="slidenum">
              <a:rPr lang="nb-NO" smtClean="0"/>
              <a:t>‹#›</a:t>
            </a:fld>
            <a:endParaRPr lang="nb-NO"/>
          </a:p>
        </p:txBody>
      </p:sp>
    </p:spTree>
    <p:extLst>
      <p:ext uri="{BB962C8B-B14F-4D97-AF65-F5344CB8AC3E}">
        <p14:creationId xmlns:p14="http://schemas.microsoft.com/office/powerpoint/2010/main" val="3856815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ED9FE7C-0BAA-4AD2-AE79-C8C289D985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5C888A0-20BA-4598-BAE8-1ED09D46D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59109FC-85DB-420D-ABE7-721749559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5B07A-547D-4D5F-A93E-9442A3D8BF5B}" type="datetimeFigureOut">
              <a:rPr lang="nb-NO" smtClean="0"/>
              <a:t>27.11.2020</a:t>
            </a:fld>
            <a:endParaRPr lang="nb-NO"/>
          </a:p>
        </p:txBody>
      </p:sp>
      <p:sp>
        <p:nvSpPr>
          <p:cNvPr id="5" name="Plassholder for bunntekst 4">
            <a:extLst>
              <a:ext uri="{FF2B5EF4-FFF2-40B4-BE49-F238E27FC236}">
                <a16:creationId xmlns:a16="http://schemas.microsoft.com/office/drawing/2014/main" id="{5C268C48-3CA4-4618-865F-72247BF95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D427EDB-FC94-4B49-B83D-199C53B700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FFADB-0495-4F14-BE6D-6F499CDCE3A2}" type="slidenum">
              <a:rPr lang="nb-NO" smtClean="0"/>
              <a:t>‹#›</a:t>
            </a:fld>
            <a:endParaRPr lang="nb-NO"/>
          </a:p>
        </p:txBody>
      </p:sp>
    </p:spTree>
    <p:extLst>
      <p:ext uri="{BB962C8B-B14F-4D97-AF65-F5344CB8AC3E}">
        <p14:creationId xmlns:p14="http://schemas.microsoft.com/office/powerpoint/2010/main" val="797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5C12EDE-7AFA-4380-AD47-99C67D88EBF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766323" y="6232379"/>
            <a:ext cx="927985" cy="251040"/>
          </a:xfrm>
          <a:prstGeom prst="rect">
            <a:avLst/>
          </a:prstGeom>
        </p:spPr>
      </p:pic>
      <p:sp>
        <p:nvSpPr>
          <p:cNvPr id="2" name="Plassholder for tittel 1">
            <a:extLst>
              <a:ext uri="{FF2B5EF4-FFF2-40B4-BE49-F238E27FC236}">
                <a16:creationId xmlns:a16="http://schemas.microsoft.com/office/drawing/2014/main" id="{F18F55A1-2788-43EB-93D4-6CA30951E6AD}"/>
              </a:ext>
            </a:extLst>
          </p:cNvPr>
          <p:cNvSpPr>
            <a:spLocks noGrp="1"/>
          </p:cNvSpPr>
          <p:nvPr>
            <p:ph type="title"/>
          </p:nvPr>
        </p:nvSpPr>
        <p:spPr>
          <a:xfrm>
            <a:off x="864108" y="569531"/>
            <a:ext cx="6906098" cy="1052596"/>
          </a:xfrm>
          <a:prstGeom prst="rect">
            <a:avLst/>
          </a:prstGeom>
        </p:spPr>
        <p:txBody>
          <a:bodyPr vert="horz" lIns="0" tIns="0" rIns="0" bIns="0" rtlCol="0" anchor="b" anchorCtr="0">
            <a:normAutofit/>
          </a:bodyPr>
          <a:lstStyle/>
          <a:p>
            <a:r>
              <a:rPr lang="nb-NO"/>
              <a:t>Klikk for å redigere tittelstil</a:t>
            </a:r>
          </a:p>
        </p:txBody>
      </p:sp>
      <p:sp>
        <p:nvSpPr>
          <p:cNvPr id="3" name="Plassholder for tekst 2">
            <a:extLst>
              <a:ext uri="{FF2B5EF4-FFF2-40B4-BE49-F238E27FC236}">
                <a16:creationId xmlns:a16="http://schemas.microsoft.com/office/drawing/2014/main" id="{ED1B710B-CF37-4F14-80D8-CC57FEE5D125}"/>
              </a:ext>
            </a:extLst>
          </p:cNvPr>
          <p:cNvSpPr>
            <a:spLocks noGrp="1"/>
          </p:cNvSpPr>
          <p:nvPr>
            <p:ph type="body" idx="1"/>
          </p:nvPr>
        </p:nvSpPr>
        <p:spPr>
          <a:xfrm>
            <a:off x="864108" y="1966452"/>
            <a:ext cx="6906098" cy="3795719"/>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9DDD969-0A65-4C0E-ADEB-68220519C75D}"/>
              </a:ext>
            </a:extLst>
          </p:cNvPr>
          <p:cNvSpPr>
            <a:spLocks noGrp="1"/>
          </p:cNvSpPr>
          <p:nvPr>
            <p:ph type="dt" sz="half" idx="2"/>
          </p:nvPr>
        </p:nvSpPr>
        <p:spPr>
          <a:xfrm>
            <a:off x="504064" y="167517"/>
            <a:ext cx="1402079" cy="184666"/>
          </a:xfrm>
          <a:prstGeom prst="rect">
            <a:avLst/>
          </a:prstGeom>
        </p:spPr>
        <p:txBody>
          <a:bodyPr vert="horz" lIns="0" tIns="0" rIns="0" bIns="0" rtlCol="0" anchor="ctr">
            <a:normAutofit/>
          </a:bodyPr>
          <a:lstStyle>
            <a:lvl1pPr algn="l">
              <a:lnSpc>
                <a:spcPct val="100000"/>
              </a:lnSpc>
              <a:spcBef>
                <a:spcPts val="0"/>
              </a:spcBef>
              <a:defRPr sz="1200">
                <a:solidFill>
                  <a:schemeClr val="tx2"/>
                </a:solidFill>
              </a:defRPr>
            </a:lvl1pPr>
          </a:lstStyle>
          <a:p>
            <a:fld id="{E04606C8-B391-4486-BB54-7AA9C6F55133}" type="datetime1">
              <a:rPr lang="nb-NO" smtClean="0"/>
              <a:t>27.11.2020</a:t>
            </a:fld>
            <a:endParaRPr lang="nb-NO"/>
          </a:p>
        </p:txBody>
      </p:sp>
      <p:sp>
        <p:nvSpPr>
          <p:cNvPr id="5" name="Plassholder for bunntekst 4">
            <a:extLst>
              <a:ext uri="{FF2B5EF4-FFF2-40B4-BE49-F238E27FC236}">
                <a16:creationId xmlns:a16="http://schemas.microsoft.com/office/drawing/2014/main" id="{52AE00EB-2CDD-43C9-9EB7-AF9FF8DDB12E}"/>
              </a:ext>
            </a:extLst>
          </p:cNvPr>
          <p:cNvSpPr>
            <a:spLocks noGrp="1"/>
          </p:cNvSpPr>
          <p:nvPr>
            <p:ph type="ftr" sz="quarter" idx="3"/>
          </p:nvPr>
        </p:nvSpPr>
        <p:spPr>
          <a:xfrm>
            <a:off x="3093720" y="167517"/>
            <a:ext cx="6004560" cy="184666"/>
          </a:xfrm>
          <a:prstGeom prst="rect">
            <a:avLst/>
          </a:prstGeom>
        </p:spPr>
        <p:txBody>
          <a:bodyPr vert="horz" lIns="0" tIns="0" rIns="0" bIns="0" rtlCol="0" anchor="ctr">
            <a:normAutofit/>
          </a:bodyPr>
          <a:lstStyle>
            <a:lvl1pPr algn="ctr">
              <a:lnSpc>
                <a:spcPct val="100000"/>
              </a:lnSpc>
              <a:spcBef>
                <a:spcPts val="0"/>
              </a:spcBef>
              <a:defRPr sz="1200">
                <a:solidFill>
                  <a:schemeClr val="tx2"/>
                </a:solidFill>
              </a:defRPr>
            </a:lvl1pPr>
          </a:lstStyle>
          <a:p>
            <a:r>
              <a:rPr lang="nb-NO"/>
              <a:t>Tittel foredrag</a:t>
            </a:r>
          </a:p>
        </p:txBody>
      </p:sp>
      <p:sp>
        <p:nvSpPr>
          <p:cNvPr id="6" name="Plassholder for lysbildenummer 5">
            <a:extLst>
              <a:ext uri="{FF2B5EF4-FFF2-40B4-BE49-F238E27FC236}">
                <a16:creationId xmlns:a16="http://schemas.microsoft.com/office/drawing/2014/main" id="{58CBCF91-8ED7-40C6-ABD1-0C405DB8B156}"/>
              </a:ext>
            </a:extLst>
          </p:cNvPr>
          <p:cNvSpPr>
            <a:spLocks noGrp="1"/>
          </p:cNvSpPr>
          <p:nvPr>
            <p:ph type="sldNum" sz="quarter" idx="4"/>
          </p:nvPr>
        </p:nvSpPr>
        <p:spPr>
          <a:xfrm>
            <a:off x="10285857" y="167517"/>
            <a:ext cx="1402079" cy="184666"/>
          </a:xfrm>
          <a:prstGeom prst="rect">
            <a:avLst/>
          </a:prstGeom>
        </p:spPr>
        <p:txBody>
          <a:bodyPr vert="horz" lIns="0" tIns="0" rIns="0" bIns="0" rtlCol="0" anchor="ctr">
            <a:normAutofit/>
          </a:bodyPr>
          <a:lstStyle>
            <a:lvl1pPr algn="r">
              <a:lnSpc>
                <a:spcPct val="100000"/>
              </a:lnSpc>
              <a:spcBef>
                <a:spcPts val="0"/>
              </a:spcBef>
              <a:defRPr sz="1200">
                <a:solidFill>
                  <a:schemeClr val="tx2"/>
                </a:solidFill>
              </a:defRPr>
            </a:lvl1pPr>
          </a:lstStyle>
          <a:p>
            <a:fld id="{74DC5C6B-5FF5-4C51-B1C4-3E46E479ECBD}" type="slidenum">
              <a:rPr lang="nb-NO" smtClean="0"/>
              <a:pPr/>
              <a:t>‹#›</a:t>
            </a:fld>
            <a:endParaRPr lang="nb-NO"/>
          </a:p>
        </p:txBody>
      </p:sp>
    </p:spTree>
    <p:extLst>
      <p:ext uri="{BB962C8B-B14F-4D97-AF65-F5344CB8AC3E}">
        <p14:creationId xmlns:p14="http://schemas.microsoft.com/office/powerpoint/2010/main" val="3722671480"/>
      </p:ext>
    </p:extLst>
  </p:cSld>
  <p:clrMap bg1="lt1" tx1="dk1" bg2="lt2" tx2="dk2" accent1="accent1" accent2="accent2" accent3="accent3" accent4="accent4" accent5="accent5" accent6="accent6" hlink="hlink" folHlink="folHlink"/>
  <p:sldLayoutIdLst>
    <p:sldLayoutId id="2147483679" r:id="rId1"/>
    <p:sldLayoutId id="2147483667" r:id="rId2"/>
    <p:sldLayoutId id="2147483672" r:id="rId3"/>
    <p:sldLayoutId id="2147483668" r:id="rId4"/>
    <p:sldLayoutId id="2147483673" r:id="rId5"/>
    <p:sldLayoutId id="2147483666" r:id="rId6"/>
    <p:sldLayoutId id="2147483680" r:id="rId7"/>
  </p:sldLayoutIdLst>
  <p:hf hdr="0" ftr="0" dt="0"/>
  <p:txStyles>
    <p:titleStyle>
      <a:lvl1pPr algn="l" defTabSz="914400" rtl="0" eaLnBrk="1" latinLnBrk="0" hangingPunct="1">
        <a:lnSpc>
          <a:spcPct val="90000"/>
        </a:lnSpc>
        <a:spcBef>
          <a:spcPts val="0"/>
        </a:spcBef>
        <a:buNone/>
        <a:defRPr sz="3800" b="1"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Clr>
          <a:schemeClr val="tx2"/>
        </a:buClr>
        <a:buFont typeface="Arial" panose="020B0604020202020204" pitchFamily="34" charset="0"/>
        <a:buChar char="&gt;"/>
        <a:defRPr sz="2000" kern="1200">
          <a:solidFill>
            <a:schemeClr val="tx2"/>
          </a:solidFill>
          <a:latin typeface="+mn-lt"/>
          <a:ea typeface="+mn-ea"/>
          <a:cs typeface="+mn-cs"/>
        </a:defRPr>
      </a:lvl1pPr>
      <a:lvl2pPr marL="720000" indent="-216000" algn="l" defTabSz="914400" rtl="0" eaLnBrk="1" latinLnBrk="0" hangingPunct="1">
        <a:lnSpc>
          <a:spcPct val="100000"/>
        </a:lnSpc>
        <a:spcBef>
          <a:spcPts val="0"/>
        </a:spcBef>
        <a:buClr>
          <a:schemeClr val="tx2"/>
        </a:buClr>
        <a:buFont typeface="Arial" panose="020B0604020202020204" pitchFamily="34" charset="0"/>
        <a:buChar char="•"/>
        <a:defRPr sz="1600" kern="1200">
          <a:solidFill>
            <a:schemeClr val="tx2"/>
          </a:solidFill>
          <a:latin typeface="+mn-lt"/>
          <a:ea typeface="+mn-ea"/>
          <a:cs typeface="+mn-cs"/>
        </a:defRPr>
      </a:lvl2pPr>
      <a:lvl3pPr marL="1080000" indent="-216000" algn="l" defTabSz="914400" rtl="0" eaLnBrk="1" latinLnBrk="0" hangingPunct="1">
        <a:lnSpc>
          <a:spcPct val="100000"/>
        </a:lnSpc>
        <a:spcBef>
          <a:spcPts val="0"/>
        </a:spcBef>
        <a:buClr>
          <a:schemeClr val="tx2"/>
        </a:buClr>
        <a:buFont typeface="Arial" panose="020B0604020202020204" pitchFamily="34" charset="0"/>
        <a:buChar char="-"/>
        <a:defRPr sz="1400" kern="1200">
          <a:solidFill>
            <a:schemeClr val="tx2"/>
          </a:solidFill>
          <a:latin typeface="+mn-lt"/>
          <a:ea typeface="+mn-ea"/>
          <a:cs typeface="+mn-cs"/>
        </a:defRPr>
      </a:lvl3pPr>
      <a:lvl4pPr marL="1440000" indent="-216000" algn="l" defTabSz="914400" rtl="0" eaLnBrk="1" latinLnBrk="0" hangingPunct="1">
        <a:lnSpc>
          <a:spcPct val="100000"/>
        </a:lnSpc>
        <a:spcBef>
          <a:spcPts val="0"/>
        </a:spcBef>
        <a:buClr>
          <a:schemeClr val="tx2"/>
        </a:buClr>
        <a:buFont typeface="Arial" panose="020B0604020202020204" pitchFamily="34" charset="0"/>
        <a:buChar char="•"/>
        <a:defRPr sz="1200" kern="1200">
          <a:solidFill>
            <a:schemeClr val="tx2"/>
          </a:solidFill>
          <a:latin typeface="+mn-lt"/>
          <a:ea typeface="+mn-ea"/>
          <a:cs typeface="+mn-cs"/>
        </a:defRPr>
      </a:lvl4pPr>
      <a:lvl5pPr marL="1800000" indent="-216000" algn="l" defTabSz="914400" rtl="0" eaLnBrk="1" latinLnBrk="0" hangingPunct="1">
        <a:lnSpc>
          <a:spcPct val="100000"/>
        </a:lnSpc>
        <a:spcBef>
          <a:spcPts val="0"/>
        </a:spcBef>
        <a:buClr>
          <a:schemeClr val="tx2"/>
        </a:buClr>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92B82E-189A-4956-856F-B44C27334691}"/>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4400" dirty="0" err="1"/>
              <a:t>Samvær</a:t>
            </a:r>
            <a:r>
              <a:rPr lang="en-US" sz="4400" dirty="0"/>
              <a:t> </a:t>
            </a:r>
            <a:r>
              <a:rPr lang="en-US" sz="4400" dirty="0" err="1"/>
              <a:t>etter</a:t>
            </a:r>
            <a:r>
              <a:rPr lang="en-US" sz="4400" dirty="0"/>
              <a:t> </a:t>
            </a:r>
            <a:r>
              <a:rPr lang="en-US" sz="4400" dirty="0" err="1"/>
              <a:t>omsorgsovertakelse</a:t>
            </a:r>
            <a:r>
              <a:rPr lang="en-US" sz="4400" dirty="0"/>
              <a:t> – </a:t>
            </a:r>
            <a:r>
              <a:rPr lang="en-US" sz="4400" dirty="0" err="1"/>
              <a:t>hva</a:t>
            </a:r>
            <a:r>
              <a:rPr lang="en-US" sz="4400" dirty="0"/>
              <a:t> </a:t>
            </a:r>
            <a:r>
              <a:rPr lang="en-US" sz="4400" dirty="0" err="1"/>
              <a:t>nå</a:t>
            </a:r>
            <a:r>
              <a:rPr lang="en-US" sz="4400" dirty="0"/>
              <a:t>?</a:t>
            </a:r>
            <a:endParaRPr lang="en-US" sz="4400" kern="1200" dirty="0">
              <a:solidFill>
                <a:schemeClr val="tx1"/>
              </a:solidFill>
              <a:latin typeface="+mj-lt"/>
              <a:ea typeface="+mj-ea"/>
              <a:cs typeface="+mj-cs"/>
            </a:endParaRPr>
          </a:p>
        </p:txBody>
      </p:sp>
      <p:sp>
        <p:nvSpPr>
          <p:cNvPr id="3" name="Undertittel 2">
            <a:extLst>
              <a:ext uri="{FF2B5EF4-FFF2-40B4-BE49-F238E27FC236}">
                <a16:creationId xmlns:a16="http://schemas.microsoft.com/office/drawing/2014/main" id="{FA426521-4F61-4893-A09D-4E8893F4C2F4}"/>
              </a:ext>
            </a:extLst>
          </p:cNvPr>
          <p:cNvSpPr>
            <a:spLocks noGrp="1"/>
          </p:cNvSpPr>
          <p:nvPr>
            <p:ph type="subTitle" idx="1"/>
          </p:nvPr>
        </p:nvSpPr>
        <p:spPr>
          <a:xfrm>
            <a:off x="1136429" y="2278173"/>
            <a:ext cx="6467867" cy="3450613"/>
          </a:xfrm>
        </p:spPr>
        <p:txBody>
          <a:bodyPr vert="horz" lIns="91440" tIns="45720" rIns="91440" bIns="45720" rtlCol="0" anchor="ctr">
            <a:normAutofit/>
          </a:bodyPr>
          <a:lstStyle/>
          <a:p>
            <a:pPr algn="l"/>
            <a:endParaRPr lang="en-US" dirty="0"/>
          </a:p>
          <a:p>
            <a:pPr algn="l"/>
            <a:r>
              <a:rPr lang="en-US" dirty="0" err="1"/>
              <a:t>Advokat</a:t>
            </a:r>
            <a:r>
              <a:rPr lang="en-US" dirty="0"/>
              <a:t> Tore Roald Riedl </a:t>
            </a:r>
          </a:p>
          <a:p>
            <a:pPr algn="l"/>
            <a:r>
              <a:rPr lang="en-US" dirty="0" err="1"/>
              <a:t>Kommuneadvokaten</a:t>
            </a:r>
            <a:r>
              <a:rPr lang="en-US" dirty="0"/>
              <a:t> </a:t>
            </a:r>
            <a:r>
              <a:rPr lang="en-US" dirty="0" err="1"/>
              <a:t>i</a:t>
            </a:r>
            <a:r>
              <a:rPr lang="en-US" dirty="0"/>
              <a:t> Lillestrøm</a:t>
            </a:r>
          </a:p>
          <a:p>
            <a:pPr indent="-228600" algn="l">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9265E8D0-ABAE-478F-8ADB-99C266AE5BD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3216761"/>
            <a:ext cx="1462088" cy="424477"/>
          </a:xfrm>
          <a:prstGeom prst="rect">
            <a:avLst/>
          </a:prstGeom>
          <a:noFill/>
        </p:spPr>
      </p:pic>
    </p:spTree>
    <p:extLst>
      <p:ext uri="{BB962C8B-B14F-4D97-AF65-F5344CB8AC3E}">
        <p14:creationId xmlns:p14="http://schemas.microsoft.com/office/powerpoint/2010/main" val="1703039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74F0E22D-2DE3-47BC-B667-FC0C4945EA9C}"/>
              </a:ext>
            </a:extLst>
          </p:cNvPr>
          <p:cNvSpPr>
            <a:spLocks noGrp="1"/>
          </p:cNvSpPr>
          <p:nvPr>
            <p:ph type="title"/>
          </p:nvPr>
        </p:nvSpPr>
        <p:spPr/>
        <p:txBody>
          <a:bodyPr/>
          <a:lstStyle/>
          <a:p>
            <a:endParaRPr lang="nb-NO" dirty="0"/>
          </a:p>
        </p:txBody>
      </p:sp>
      <p:sp>
        <p:nvSpPr>
          <p:cNvPr id="3" name="Plasshaldar for lysbiletnummer 2">
            <a:extLst>
              <a:ext uri="{FF2B5EF4-FFF2-40B4-BE49-F238E27FC236}">
                <a16:creationId xmlns:a16="http://schemas.microsoft.com/office/drawing/2014/main" id="{6CE1D980-F778-445A-B496-BCF1EE0118AD}"/>
              </a:ext>
            </a:extLst>
          </p:cNvPr>
          <p:cNvSpPr>
            <a:spLocks noGrp="1"/>
          </p:cNvSpPr>
          <p:nvPr>
            <p:ph type="sldNum" sz="quarter" idx="12"/>
          </p:nvPr>
        </p:nvSpPr>
        <p:spPr/>
        <p:txBody>
          <a:bodyPr/>
          <a:lstStyle/>
          <a:p>
            <a:fld id="{74DC5C6B-5FF5-4C51-B1C4-3E46E479ECBD}" type="slidenum">
              <a:rPr lang="nb-NO" smtClean="0"/>
              <a:t>10</a:t>
            </a:fld>
            <a:endParaRPr lang="nb-NO"/>
          </a:p>
        </p:txBody>
      </p:sp>
      <p:sp>
        <p:nvSpPr>
          <p:cNvPr id="6" name="Plasshaldar for innhald 5">
            <a:extLst>
              <a:ext uri="{FF2B5EF4-FFF2-40B4-BE49-F238E27FC236}">
                <a16:creationId xmlns:a16="http://schemas.microsoft.com/office/drawing/2014/main" id="{F29D3507-1098-4B53-AF69-3F3DD515EEFA}"/>
              </a:ext>
            </a:extLst>
          </p:cNvPr>
          <p:cNvSpPr>
            <a:spLocks noGrp="1"/>
          </p:cNvSpPr>
          <p:nvPr>
            <p:ph idx="15"/>
          </p:nvPr>
        </p:nvSpPr>
        <p:spPr/>
        <p:txBody>
          <a:bodyPr/>
          <a:lstStyle/>
          <a:p>
            <a:pPr marL="0" indent="0">
              <a:buNone/>
            </a:pPr>
            <a:r>
              <a:rPr lang="nn-NO" b="1" err="1"/>
              <a:t>Barneventjenesten</a:t>
            </a:r>
            <a:r>
              <a:rPr lang="nn-NO"/>
              <a:t> </a:t>
            </a:r>
            <a:endParaRPr lang="nb-NO"/>
          </a:p>
        </p:txBody>
      </p:sp>
      <p:sp>
        <p:nvSpPr>
          <p:cNvPr id="7" name="Plasshaldar for innhald 6">
            <a:extLst>
              <a:ext uri="{FF2B5EF4-FFF2-40B4-BE49-F238E27FC236}">
                <a16:creationId xmlns:a16="http://schemas.microsoft.com/office/drawing/2014/main" id="{ED3C9EB5-229C-453C-BBF5-B49BBCD577D8}"/>
              </a:ext>
            </a:extLst>
          </p:cNvPr>
          <p:cNvSpPr>
            <a:spLocks noGrp="1"/>
          </p:cNvSpPr>
          <p:nvPr>
            <p:ph idx="16"/>
          </p:nvPr>
        </p:nvSpPr>
        <p:spPr/>
        <p:txBody>
          <a:bodyPr/>
          <a:lstStyle/>
          <a:p>
            <a:pPr marL="0" indent="0">
              <a:buNone/>
            </a:pPr>
            <a:r>
              <a:rPr lang="nn-NO" b="1" err="1"/>
              <a:t>Domstolene</a:t>
            </a:r>
            <a:endParaRPr lang="nb-NO" b="1"/>
          </a:p>
        </p:txBody>
      </p:sp>
      <p:sp>
        <p:nvSpPr>
          <p:cNvPr id="8" name="Plasshaldar for innhald 7">
            <a:extLst>
              <a:ext uri="{FF2B5EF4-FFF2-40B4-BE49-F238E27FC236}">
                <a16:creationId xmlns:a16="http://schemas.microsoft.com/office/drawing/2014/main" id="{22954376-4DB2-416E-8E2A-E49F0437A88D}"/>
              </a:ext>
            </a:extLst>
          </p:cNvPr>
          <p:cNvSpPr>
            <a:spLocks noGrp="1"/>
          </p:cNvSpPr>
          <p:nvPr>
            <p:ph idx="17"/>
          </p:nvPr>
        </p:nvSpPr>
        <p:spPr/>
        <p:txBody>
          <a:bodyPr/>
          <a:lstStyle/>
          <a:p>
            <a:pPr marL="0" indent="0">
              <a:buNone/>
            </a:pPr>
            <a:r>
              <a:rPr lang="nn-NO" b="1"/>
              <a:t>Fylkesnemnda</a:t>
            </a:r>
            <a:endParaRPr lang="nb-NO" b="1"/>
          </a:p>
        </p:txBody>
      </p:sp>
      <p:pic>
        <p:nvPicPr>
          <p:cNvPr id="10" name="Bilete 9" descr="Eit bilete som inneheld dekte, mange, kvit, kjøleskåp&#10;&#10;Automatisk generert skildring">
            <a:extLst>
              <a:ext uri="{FF2B5EF4-FFF2-40B4-BE49-F238E27FC236}">
                <a16:creationId xmlns:a16="http://schemas.microsoft.com/office/drawing/2014/main" id="{AF528849-1114-462F-B399-EEDD22E62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 y="2628900"/>
            <a:ext cx="3469576" cy="1771650"/>
          </a:xfrm>
          <a:prstGeom prst="rect">
            <a:avLst/>
          </a:prstGeom>
        </p:spPr>
      </p:pic>
      <p:pic>
        <p:nvPicPr>
          <p:cNvPr id="12" name="Bilete 11" descr="Eit bilete som inneheld bord, raud, sit&#10;&#10;Automatisk generert skildring">
            <a:extLst>
              <a:ext uri="{FF2B5EF4-FFF2-40B4-BE49-F238E27FC236}">
                <a16:creationId xmlns:a16="http://schemas.microsoft.com/office/drawing/2014/main" id="{A4F28764-14F5-4985-B77E-213AE84346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672" y="2628900"/>
            <a:ext cx="2581275" cy="1771650"/>
          </a:xfrm>
          <a:prstGeom prst="rect">
            <a:avLst/>
          </a:prstGeom>
        </p:spPr>
      </p:pic>
      <p:pic>
        <p:nvPicPr>
          <p:cNvPr id="14" name="Bilete 13" descr="Eit bilete som inneheld bord, datamaskin, seng, teikning&#10;&#10;Automatisk generert skildring">
            <a:extLst>
              <a:ext uri="{FF2B5EF4-FFF2-40B4-BE49-F238E27FC236}">
                <a16:creationId xmlns:a16="http://schemas.microsoft.com/office/drawing/2014/main" id="{E0BD4F1D-9648-4580-B605-A9BB1DB74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965" y="2606040"/>
            <a:ext cx="2952750" cy="1771650"/>
          </a:xfrm>
          <a:prstGeom prst="rect">
            <a:avLst/>
          </a:prstGeom>
        </p:spPr>
      </p:pic>
      <p:sp>
        <p:nvSpPr>
          <p:cNvPr id="15" name="TekstSylinder 14">
            <a:extLst>
              <a:ext uri="{FF2B5EF4-FFF2-40B4-BE49-F238E27FC236}">
                <a16:creationId xmlns:a16="http://schemas.microsoft.com/office/drawing/2014/main" id="{938C8E04-364C-42E9-A98D-A4A7E2E365A3}"/>
              </a:ext>
            </a:extLst>
          </p:cNvPr>
          <p:cNvSpPr txBox="1"/>
          <p:nvPr/>
        </p:nvSpPr>
        <p:spPr>
          <a:xfrm>
            <a:off x="765810" y="4937760"/>
            <a:ext cx="2343150" cy="923330"/>
          </a:xfrm>
          <a:prstGeom prst="rect">
            <a:avLst/>
          </a:prstGeom>
          <a:noFill/>
        </p:spPr>
        <p:txBody>
          <a:bodyPr wrap="square" rtlCol="0">
            <a:spAutoFit/>
          </a:bodyPr>
          <a:lstStyle/>
          <a:p>
            <a:r>
              <a:rPr lang="nn-NO" err="1"/>
              <a:t>Begrenset</a:t>
            </a:r>
            <a:r>
              <a:rPr lang="nn-NO"/>
              <a:t> </a:t>
            </a:r>
            <a:r>
              <a:rPr lang="nn-NO" err="1"/>
              <a:t>beslutningsmyndighet</a:t>
            </a:r>
            <a:r>
              <a:rPr lang="nn-NO"/>
              <a:t>. Mindre fokus </a:t>
            </a:r>
            <a:r>
              <a:rPr lang="nn-NO" err="1"/>
              <a:t>fra</a:t>
            </a:r>
            <a:r>
              <a:rPr lang="nn-NO"/>
              <a:t> EMD.</a:t>
            </a:r>
            <a:endParaRPr lang="nb-NO"/>
          </a:p>
        </p:txBody>
      </p:sp>
      <p:sp>
        <p:nvSpPr>
          <p:cNvPr id="16" name="TekstSylinder 15">
            <a:extLst>
              <a:ext uri="{FF2B5EF4-FFF2-40B4-BE49-F238E27FC236}">
                <a16:creationId xmlns:a16="http://schemas.microsoft.com/office/drawing/2014/main" id="{D97EE9D3-5D2B-4F81-88CF-4150539B290F}"/>
              </a:ext>
            </a:extLst>
          </p:cNvPr>
          <p:cNvSpPr txBox="1"/>
          <p:nvPr/>
        </p:nvSpPr>
        <p:spPr>
          <a:xfrm>
            <a:off x="3869057" y="4937759"/>
            <a:ext cx="2343150" cy="923330"/>
          </a:xfrm>
          <a:prstGeom prst="rect">
            <a:avLst/>
          </a:prstGeom>
          <a:noFill/>
        </p:spPr>
        <p:txBody>
          <a:bodyPr wrap="square" rtlCol="0">
            <a:spAutoFit/>
          </a:bodyPr>
          <a:lstStyle/>
          <a:p>
            <a:r>
              <a:rPr lang="nn-NO" err="1"/>
              <a:t>Beslutningsmyndighet</a:t>
            </a:r>
            <a:r>
              <a:rPr lang="nn-NO"/>
              <a:t> i alle tvangssaker. Stort fokus </a:t>
            </a:r>
            <a:r>
              <a:rPr lang="nn-NO" err="1"/>
              <a:t>fra</a:t>
            </a:r>
            <a:r>
              <a:rPr lang="nn-NO"/>
              <a:t> EMD.</a:t>
            </a:r>
            <a:endParaRPr lang="nb-NO"/>
          </a:p>
        </p:txBody>
      </p:sp>
      <p:sp>
        <p:nvSpPr>
          <p:cNvPr id="17" name="TekstSylinder 16">
            <a:extLst>
              <a:ext uri="{FF2B5EF4-FFF2-40B4-BE49-F238E27FC236}">
                <a16:creationId xmlns:a16="http://schemas.microsoft.com/office/drawing/2014/main" id="{8D5A769C-AAC2-46A6-8D46-F47E383CEE38}"/>
              </a:ext>
            </a:extLst>
          </p:cNvPr>
          <p:cNvSpPr txBox="1"/>
          <p:nvPr/>
        </p:nvSpPr>
        <p:spPr>
          <a:xfrm>
            <a:off x="7662672" y="4838841"/>
            <a:ext cx="2343150" cy="923330"/>
          </a:xfrm>
          <a:prstGeom prst="rect">
            <a:avLst/>
          </a:prstGeom>
          <a:noFill/>
        </p:spPr>
        <p:txBody>
          <a:bodyPr wrap="square" rtlCol="0">
            <a:spAutoFit/>
          </a:bodyPr>
          <a:lstStyle/>
          <a:p>
            <a:r>
              <a:rPr lang="nn-NO" err="1"/>
              <a:t>Endelige</a:t>
            </a:r>
            <a:r>
              <a:rPr lang="nn-NO"/>
              <a:t> </a:t>
            </a:r>
            <a:r>
              <a:rPr lang="nn-NO" err="1"/>
              <a:t>avgjørelsesmyndighet</a:t>
            </a:r>
            <a:r>
              <a:rPr lang="nn-NO"/>
              <a:t>. Stort fokus </a:t>
            </a:r>
            <a:r>
              <a:rPr lang="nn-NO" err="1"/>
              <a:t>fra</a:t>
            </a:r>
            <a:r>
              <a:rPr lang="nn-NO"/>
              <a:t> EMD.</a:t>
            </a:r>
            <a:endParaRPr lang="nb-NO"/>
          </a:p>
        </p:txBody>
      </p:sp>
    </p:spTree>
    <p:extLst>
      <p:ext uri="{BB962C8B-B14F-4D97-AF65-F5344CB8AC3E}">
        <p14:creationId xmlns:p14="http://schemas.microsoft.com/office/powerpoint/2010/main" val="3705781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AACD76-F911-47E6-A2E2-9DECD6161859}"/>
              </a:ext>
            </a:extLst>
          </p:cNvPr>
          <p:cNvSpPr>
            <a:spLocks noGrp="1"/>
          </p:cNvSpPr>
          <p:nvPr>
            <p:ph type="ctrTitle"/>
          </p:nvPr>
        </p:nvSpPr>
        <p:spPr/>
        <p:txBody>
          <a:bodyPr/>
          <a:lstStyle/>
          <a:p>
            <a:r>
              <a:rPr lang="nb-NO" dirty="0"/>
              <a:t>4. Konsekvenser</a:t>
            </a:r>
          </a:p>
        </p:txBody>
      </p:sp>
      <p:sp>
        <p:nvSpPr>
          <p:cNvPr id="3" name="Undertittel 2">
            <a:extLst>
              <a:ext uri="{FF2B5EF4-FFF2-40B4-BE49-F238E27FC236}">
                <a16:creationId xmlns:a16="http://schemas.microsoft.com/office/drawing/2014/main" id="{062DAAFE-AB0F-4BB8-B328-CB13F8D57ED3}"/>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2423206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76E87A-7E05-4A65-BFBB-8A5415F9BD09}"/>
              </a:ext>
            </a:extLst>
          </p:cNvPr>
          <p:cNvSpPr>
            <a:spLocks noGrp="1"/>
          </p:cNvSpPr>
          <p:nvPr>
            <p:ph type="title"/>
          </p:nvPr>
        </p:nvSpPr>
        <p:spPr/>
        <p:txBody>
          <a:bodyPr/>
          <a:lstStyle/>
          <a:p>
            <a:r>
              <a:rPr lang="nb-NO" dirty="0"/>
              <a:t>Mitt forsøk på analyse</a:t>
            </a:r>
          </a:p>
        </p:txBody>
      </p:sp>
      <p:graphicFrame>
        <p:nvGraphicFramePr>
          <p:cNvPr id="4" name="Plassholder for innhold 3">
            <a:extLst>
              <a:ext uri="{FF2B5EF4-FFF2-40B4-BE49-F238E27FC236}">
                <a16:creationId xmlns:a16="http://schemas.microsoft.com/office/drawing/2014/main" id="{E0270970-2F19-47E3-910C-78CCDA603759}"/>
              </a:ext>
            </a:extLst>
          </p:cNvPr>
          <p:cNvGraphicFramePr>
            <a:graphicFrameLocks noGrp="1"/>
          </p:cNvGraphicFramePr>
          <p:nvPr>
            <p:ph idx="1"/>
            <p:extLst>
              <p:ext uri="{D42A27DB-BD31-4B8C-83A1-F6EECF244321}">
                <p14:modId xmlns:p14="http://schemas.microsoft.com/office/powerpoint/2010/main" val="22030980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2732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F05BC1-5F2E-493D-8784-4D55DB83EB50}"/>
              </a:ext>
            </a:extLst>
          </p:cNvPr>
          <p:cNvSpPr>
            <a:spLocks noGrp="1"/>
          </p:cNvSpPr>
          <p:nvPr>
            <p:ph type="ctrTitle"/>
          </p:nvPr>
        </p:nvSpPr>
        <p:spPr/>
        <p:txBody>
          <a:bodyPr/>
          <a:lstStyle/>
          <a:p>
            <a:r>
              <a:rPr lang="nb-NO" dirty="0"/>
              <a:t>Ved omsorgsovertakelser</a:t>
            </a:r>
          </a:p>
        </p:txBody>
      </p:sp>
      <p:sp>
        <p:nvSpPr>
          <p:cNvPr id="3" name="Undertittel 2">
            <a:extLst>
              <a:ext uri="{FF2B5EF4-FFF2-40B4-BE49-F238E27FC236}">
                <a16:creationId xmlns:a16="http://schemas.microsoft.com/office/drawing/2014/main" id="{F94F976B-5679-44E8-A5B3-F553919869A1}"/>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14840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9BAE36-5C61-452B-8C55-4175CAFD8FD1}"/>
              </a:ext>
            </a:extLst>
          </p:cNvPr>
          <p:cNvSpPr>
            <a:spLocks noGrp="1"/>
          </p:cNvSpPr>
          <p:nvPr>
            <p:ph type="title"/>
          </p:nvPr>
        </p:nvSpPr>
        <p:spPr/>
        <p:txBody>
          <a:bodyPr>
            <a:normAutofit/>
          </a:bodyPr>
          <a:lstStyle/>
          <a:p>
            <a:r>
              <a:rPr lang="en-US" dirty="0"/>
              <a:t>Strand </a:t>
            </a:r>
            <a:r>
              <a:rPr lang="en-US" dirty="0" err="1"/>
              <a:t>Lobben</a:t>
            </a:r>
            <a:endParaRPr lang="nb-NO" dirty="0"/>
          </a:p>
        </p:txBody>
      </p:sp>
      <p:sp>
        <p:nvSpPr>
          <p:cNvPr id="3" name="Plassholder for innhold 2">
            <a:extLst>
              <a:ext uri="{FF2B5EF4-FFF2-40B4-BE49-F238E27FC236}">
                <a16:creationId xmlns:a16="http://schemas.microsoft.com/office/drawing/2014/main" id="{9E7EBAF9-394D-4E8F-A33C-88674A1D6B98}"/>
              </a:ext>
            </a:extLst>
          </p:cNvPr>
          <p:cNvSpPr>
            <a:spLocks noGrp="1"/>
          </p:cNvSpPr>
          <p:nvPr>
            <p:ph idx="1"/>
          </p:nvPr>
        </p:nvSpPr>
        <p:spPr>
          <a:xfrm>
            <a:off x="179881" y="1825625"/>
            <a:ext cx="11714813" cy="4762552"/>
          </a:xfrm>
        </p:spPr>
        <p:txBody>
          <a:bodyPr>
            <a:normAutofit/>
          </a:bodyPr>
          <a:lstStyle/>
          <a:p>
            <a:r>
              <a:rPr lang="nb-NO" dirty="0"/>
              <a:t>Storkammerbehandling </a:t>
            </a:r>
          </a:p>
          <a:p>
            <a:r>
              <a:rPr lang="nb-NO" dirty="0"/>
              <a:t>Fratakelse av foreldreansvar og samtykke til adopsjon. </a:t>
            </a:r>
          </a:p>
          <a:p>
            <a:r>
              <a:rPr lang="nb-NO" dirty="0"/>
              <a:t>Var inngrepet i retten til familieliv «nødvendig i et demokratisk samfunn»?</a:t>
            </a:r>
          </a:p>
          <a:p>
            <a:r>
              <a:rPr lang="nb-NO" dirty="0"/>
              <a:t>To generelle prinsipper ble fastlagt: </a:t>
            </a:r>
          </a:p>
          <a:p>
            <a:pPr marL="0" indent="0">
              <a:buNone/>
            </a:pPr>
            <a:r>
              <a:rPr lang="nb-NO" dirty="0"/>
              <a:t>1. «det påligger statene en </a:t>
            </a:r>
            <a:r>
              <a:rPr lang="nb-NO" u="sng" dirty="0">
                <a:solidFill>
                  <a:srgbClr val="FF0000"/>
                </a:solidFill>
              </a:rPr>
              <a:t>positiv forpliktelse til å sørge for </a:t>
            </a:r>
            <a:r>
              <a:rPr lang="nb-NO" dirty="0"/>
              <a:t>at omsorgsovertakelse av barn normalt skal anses som et midlertidig tiltak, og at det overordnede formål med tiltakene skal være tilbakeføring og </a:t>
            </a:r>
            <a:r>
              <a:rPr lang="nb-NO" u="sng" dirty="0">
                <a:solidFill>
                  <a:srgbClr val="FF0000"/>
                </a:solidFill>
              </a:rPr>
              <a:t>gjenforening</a:t>
            </a:r>
            <a:r>
              <a:rPr lang="nb-NO" dirty="0">
                <a:solidFill>
                  <a:srgbClr val="FF0000"/>
                </a:solidFill>
              </a:rPr>
              <a:t>».</a:t>
            </a:r>
          </a:p>
          <a:p>
            <a:pPr marL="0" indent="0">
              <a:buNone/>
            </a:pPr>
            <a:r>
              <a:rPr lang="nb-NO" dirty="0"/>
              <a:t>2. «Statene er tilkjent en viss skjønnsmargin, men Domstolen krever at</a:t>
            </a:r>
            <a:r>
              <a:rPr lang="nb-NO" dirty="0">
                <a:solidFill>
                  <a:srgbClr val="FF0000"/>
                </a:solidFill>
              </a:rPr>
              <a:t> </a:t>
            </a:r>
            <a:r>
              <a:rPr lang="nb-NO" u="sng" dirty="0">
                <a:solidFill>
                  <a:srgbClr val="FF0000"/>
                </a:solidFill>
              </a:rPr>
              <a:t>saksbehandlingen</a:t>
            </a:r>
            <a:r>
              <a:rPr lang="nb-NO" dirty="0">
                <a:solidFill>
                  <a:srgbClr val="FF0000"/>
                </a:solidFill>
              </a:rPr>
              <a:t> </a:t>
            </a:r>
            <a:r>
              <a:rPr lang="nb-NO" dirty="0"/>
              <a:t>i slike saker er forsvarlig».</a:t>
            </a:r>
          </a:p>
        </p:txBody>
      </p:sp>
      <p:sp>
        <p:nvSpPr>
          <p:cNvPr id="4" name="Plassholder for lysbildenummer 3">
            <a:extLst>
              <a:ext uri="{FF2B5EF4-FFF2-40B4-BE49-F238E27FC236}">
                <a16:creationId xmlns:a16="http://schemas.microsoft.com/office/drawing/2014/main" id="{059BFC17-12A7-42BA-AEBD-6185F1ED0FF1}"/>
              </a:ext>
            </a:extLst>
          </p:cNvPr>
          <p:cNvSpPr>
            <a:spLocks noGrp="1"/>
          </p:cNvSpPr>
          <p:nvPr>
            <p:ph type="sldNum" sz="quarter" idx="12"/>
          </p:nvPr>
        </p:nvSpPr>
        <p:spPr/>
        <p:txBody>
          <a:bodyPr/>
          <a:lstStyle/>
          <a:p>
            <a:fld id="{5E70D5B9-278B-49A8-8F3B-11AB914AF0FC}" type="slidenum">
              <a:rPr lang="nb-NO" smtClean="0"/>
              <a:t>14</a:t>
            </a:fld>
            <a:endParaRPr lang="nb-NO"/>
          </a:p>
        </p:txBody>
      </p:sp>
    </p:spTree>
    <p:extLst>
      <p:ext uri="{BB962C8B-B14F-4D97-AF65-F5344CB8AC3E}">
        <p14:creationId xmlns:p14="http://schemas.microsoft.com/office/powerpoint/2010/main" val="2384076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AC51DA1-BF29-402A-93BA-D5791E61DEC6}"/>
              </a:ext>
            </a:extLst>
          </p:cNvPr>
          <p:cNvSpPr>
            <a:spLocks noGrp="1"/>
          </p:cNvSpPr>
          <p:nvPr>
            <p:ph type="title"/>
          </p:nvPr>
        </p:nvSpPr>
        <p:spPr>
          <a:xfrm>
            <a:off x="864108" y="569531"/>
            <a:ext cx="10463784" cy="1052596"/>
          </a:xfrm>
        </p:spPr>
        <p:txBody>
          <a:bodyPr anchor="b">
            <a:normAutofit/>
          </a:bodyPr>
          <a:lstStyle/>
          <a:p>
            <a:r>
              <a:rPr lang="nb-NO"/>
              <a:t>Når kan gjenforeningsmålsetningen forlates?</a:t>
            </a:r>
          </a:p>
        </p:txBody>
      </p:sp>
      <p:sp>
        <p:nvSpPr>
          <p:cNvPr id="4" name="Plassholder for lysbildenummer 3">
            <a:extLst>
              <a:ext uri="{FF2B5EF4-FFF2-40B4-BE49-F238E27FC236}">
                <a16:creationId xmlns:a16="http://schemas.microsoft.com/office/drawing/2014/main" id="{A6A7AFD7-4AD3-4F55-9BF9-E42E548D1D7E}"/>
              </a:ext>
            </a:extLst>
          </p:cNvPr>
          <p:cNvSpPr>
            <a:spLocks noGrp="1"/>
          </p:cNvSpPr>
          <p:nvPr>
            <p:ph type="sldNum" sz="quarter" idx="12"/>
          </p:nvPr>
        </p:nvSpPr>
        <p:spPr>
          <a:xfrm>
            <a:off x="10285857" y="167517"/>
            <a:ext cx="1402079" cy="184666"/>
          </a:xfrm>
        </p:spPr>
        <p:txBody>
          <a:bodyPr anchor="ctr">
            <a:normAutofit fontScale="55000" lnSpcReduction="20000"/>
          </a:bodyPr>
          <a:lstStyle/>
          <a:p>
            <a:pPr>
              <a:spcAft>
                <a:spcPts val="600"/>
              </a:spcAft>
            </a:pPr>
            <a:fld id="{74DC5C6B-5FF5-4C51-B1C4-3E46E479ECBD}" type="slidenum">
              <a:rPr lang="nb-NO" smtClean="0"/>
              <a:pPr>
                <a:spcAft>
                  <a:spcPts val="600"/>
                </a:spcAft>
              </a:pPr>
              <a:t>15</a:t>
            </a:fld>
            <a:endParaRPr lang="nb-NO"/>
          </a:p>
        </p:txBody>
      </p:sp>
      <p:sp>
        <p:nvSpPr>
          <p:cNvPr id="2" name="Plassholder for tekst 1">
            <a:extLst>
              <a:ext uri="{FF2B5EF4-FFF2-40B4-BE49-F238E27FC236}">
                <a16:creationId xmlns:a16="http://schemas.microsoft.com/office/drawing/2014/main" id="{A556A41D-50BD-498E-92F8-AD7A20C3A896}"/>
              </a:ext>
            </a:extLst>
          </p:cNvPr>
          <p:cNvSpPr>
            <a:spLocks noGrp="1"/>
          </p:cNvSpPr>
          <p:nvPr>
            <p:ph idx="14"/>
          </p:nvPr>
        </p:nvSpPr>
        <p:spPr>
          <a:xfrm>
            <a:off x="864108" y="1966452"/>
            <a:ext cx="5040629" cy="3795719"/>
          </a:xfrm>
        </p:spPr>
        <p:txBody>
          <a:bodyPr>
            <a:normAutofit fontScale="85000" lnSpcReduction="20000"/>
          </a:bodyPr>
          <a:lstStyle/>
          <a:p>
            <a:pPr lvl="0">
              <a:spcBef>
                <a:spcPts val="1200"/>
              </a:spcBef>
              <a:buClr>
                <a:srgbClr val="403E40"/>
              </a:buClr>
            </a:pPr>
            <a:r>
              <a:rPr lang="nb-NO" dirty="0"/>
              <a:t>Når foreldrene er «</a:t>
            </a:r>
            <a:r>
              <a:rPr lang="nb-NO" dirty="0" err="1"/>
              <a:t>particularly</a:t>
            </a:r>
            <a:r>
              <a:rPr lang="nb-NO" dirty="0"/>
              <a:t> </a:t>
            </a:r>
            <a:r>
              <a:rPr lang="nb-NO" dirty="0" err="1"/>
              <a:t>unfit</a:t>
            </a:r>
            <a:r>
              <a:rPr lang="nb-NO" dirty="0"/>
              <a:t>», eller</a:t>
            </a:r>
          </a:p>
          <a:p>
            <a:pPr lvl="0">
              <a:spcBef>
                <a:spcPts val="1200"/>
              </a:spcBef>
              <a:buClr>
                <a:srgbClr val="403E40"/>
              </a:buClr>
            </a:pPr>
            <a:r>
              <a:rPr lang="nb-NO" dirty="0"/>
              <a:t>Hvis tilbakeføring vil «harm </a:t>
            </a:r>
            <a:r>
              <a:rPr lang="nb-NO" dirty="0" err="1"/>
              <a:t>the</a:t>
            </a:r>
            <a:r>
              <a:rPr lang="nb-NO" dirty="0"/>
              <a:t> </a:t>
            </a:r>
            <a:r>
              <a:rPr lang="nb-NO" dirty="0" err="1"/>
              <a:t>child´s</a:t>
            </a:r>
            <a:r>
              <a:rPr lang="nb-NO" dirty="0"/>
              <a:t> </a:t>
            </a:r>
            <a:r>
              <a:rPr lang="nb-NO" dirty="0" err="1"/>
              <a:t>health</a:t>
            </a:r>
            <a:r>
              <a:rPr lang="nb-NO" dirty="0"/>
              <a:t> and </a:t>
            </a:r>
            <a:r>
              <a:rPr lang="nb-NO" dirty="0" err="1"/>
              <a:t>development</a:t>
            </a:r>
            <a:r>
              <a:rPr lang="nb-NO" dirty="0"/>
              <a:t>»</a:t>
            </a:r>
          </a:p>
          <a:p>
            <a:pPr lvl="0">
              <a:spcBef>
                <a:spcPts val="1200"/>
              </a:spcBef>
              <a:buClr>
                <a:srgbClr val="403E40"/>
              </a:buClr>
            </a:pPr>
            <a:r>
              <a:rPr lang="nb-NO" dirty="0"/>
              <a:t>Kan også være aktuelt «</a:t>
            </a:r>
            <a:r>
              <a:rPr lang="nb-NO" dirty="0" err="1"/>
              <a:t>when</a:t>
            </a:r>
            <a:r>
              <a:rPr lang="nb-NO" dirty="0"/>
              <a:t> a </a:t>
            </a:r>
            <a:r>
              <a:rPr lang="nb-NO" dirty="0" err="1"/>
              <a:t>considerable</a:t>
            </a:r>
            <a:r>
              <a:rPr lang="nb-NO" dirty="0"/>
              <a:t> </a:t>
            </a:r>
            <a:r>
              <a:rPr lang="nb-NO" dirty="0" err="1"/>
              <a:t>period</a:t>
            </a:r>
            <a:r>
              <a:rPr lang="nb-NO" dirty="0"/>
              <a:t> </a:t>
            </a:r>
            <a:r>
              <a:rPr lang="nb-NO" dirty="0" err="1"/>
              <a:t>of</a:t>
            </a:r>
            <a:r>
              <a:rPr lang="nb-NO" dirty="0"/>
              <a:t> time has </a:t>
            </a:r>
            <a:r>
              <a:rPr lang="nb-NO" dirty="0" err="1"/>
              <a:t>passed</a:t>
            </a:r>
            <a:r>
              <a:rPr lang="nb-NO" dirty="0"/>
              <a:t>» siden omsorgsovertakelsen - da kan hensynet til stabilitet for barnet veie tyngre en hensynet til gjenforening</a:t>
            </a:r>
          </a:p>
          <a:p>
            <a:r>
              <a:rPr lang="nb-NO" dirty="0"/>
              <a:t>Bekreftes av HR i </a:t>
            </a:r>
            <a:r>
              <a:rPr lang="nb-NO" dirty="0" err="1"/>
              <a:t>Storkammer</a:t>
            </a:r>
            <a:endParaRPr lang="nb-NO" dirty="0"/>
          </a:p>
        </p:txBody>
      </p:sp>
      <p:pic>
        <p:nvPicPr>
          <p:cNvPr id="7" name="Plassholder for bilde 6">
            <a:extLst>
              <a:ext uri="{FF2B5EF4-FFF2-40B4-BE49-F238E27FC236}">
                <a16:creationId xmlns:a16="http://schemas.microsoft.com/office/drawing/2014/main" id="{980263EE-B47E-4DD7-B0FC-7C5E6C293CD4}"/>
              </a:ext>
            </a:extLst>
          </p:cNvPr>
          <p:cNvPicPr>
            <a:picLocks noGrp="1" noChangeAspect="1"/>
          </p:cNvPicPr>
          <p:nvPr>
            <p:ph idx="15"/>
          </p:nvPr>
        </p:nvPicPr>
        <p:blipFill>
          <a:blip r:embed="rId3">
            <a:extLst>
              <a:ext uri="{28A0092B-C50C-407E-A947-70E740481C1C}">
                <a14:useLocalDpi xmlns:a14="http://schemas.microsoft.com/office/drawing/2010/main" val="0"/>
              </a:ext>
            </a:extLst>
          </a:blip>
          <a:stretch>
            <a:fillRect/>
          </a:stretch>
        </p:blipFill>
        <p:spPr>
          <a:xfrm>
            <a:off x="6909718" y="1966452"/>
            <a:ext cx="3795719" cy="3795719"/>
          </a:xfrm>
          <a:noFill/>
        </p:spPr>
      </p:pic>
    </p:spTree>
    <p:extLst>
      <p:ext uri="{BB962C8B-B14F-4D97-AF65-F5344CB8AC3E}">
        <p14:creationId xmlns:p14="http://schemas.microsoft.com/office/powerpoint/2010/main" val="27642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AE8F1-AF9A-4B2D-926B-7AFFE6CB5BB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8AB31BEA-E279-4E99-8ED6-D36B09FB946E}"/>
              </a:ext>
            </a:extLst>
          </p:cNvPr>
          <p:cNvSpPr>
            <a:spLocks noGrp="1"/>
          </p:cNvSpPr>
          <p:nvPr>
            <p:ph idx="1"/>
          </p:nvPr>
        </p:nvSpPr>
        <p:spPr/>
        <p:txBody>
          <a:bodyPr/>
          <a:lstStyle/>
          <a:p>
            <a:r>
              <a:rPr lang="nb-NO" dirty="0"/>
              <a:t>Forventing om hjelpetiltak til foreldre etter omsorgsovertakelse (skal settes i stand til å få barnet tilbake) – metodikk/verktøy?</a:t>
            </a:r>
          </a:p>
          <a:p>
            <a:r>
              <a:rPr lang="nb-NO" dirty="0"/>
              <a:t>Kravet fremsettes nå fra privat </a:t>
            </a:r>
            <a:r>
              <a:rPr lang="nb-NO"/>
              <a:t>part allerede </a:t>
            </a:r>
            <a:r>
              <a:rPr lang="nb-NO" dirty="0"/>
              <a:t>i akuttfasen </a:t>
            </a:r>
          </a:p>
          <a:p>
            <a:r>
              <a:rPr lang="nb-NO" dirty="0"/>
              <a:t>Høyere terskel for å forlate gjenforeningsmålet  - misforstod vi </a:t>
            </a:r>
            <a:r>
              <a:rPr lang="nb-NO" dirty="0" err="1"/>
              <a:t>Rt</a:t>
            </a:r>
            <a:r>
              <a:rPr lang="nb-NO" dirty="0"/>
              <a:t> 2012 s. 1832?</a:t>
            </a:r>
          </a:p>
          <a:p>
            <a:r>
              <a:rPr lang="nb-NO" dirty="0"/>
              <a:t>Økning i kommunale utgifter</a:t>
            </a:r>
          </a:p>
          <a:p>
            <a:pPr marL="0" indent="0">
              <a:buNone/>
            </a:pPr>
            <a:endParaRPr lang="nb-NO" dirty="0"/>
          </a:p>
        </p:txBody>
      </p:sp>
    </p:spTree>
    <p:extLst>
      <p:ext uri="{BB962C8B-B14F-4D97-AF65-F5344CB8AC3E}">
        <p14:creationId xmlns:p14="http://schemas.microsoft.com/office/powerpoint/2010/main" val="300345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522375-7019-4B03-B4CC-290193237164}"/>
              </a:ext>
            </a:extLst>
          </p:cNvPr>
          <p:cNvSpPr>
            <a:spLocks noGrp="1"/>
          </p:cNvSpPr>
          <p:nvPr>
            <p:ph type="ctrTitle"/>
          </p:nvPr>
        </p:nvSpPr>
        <p:spPr/>
        <p:txBody>
          <a:bodyPr/>
          <a:lstStyle/>
          <a:p>
            <a:r>
              <a:rPr lang="nb-NO" dirty="0"/>
              <a:t>For anvendelsen av prinsippet om barnets beste</a:t>
            </a:r>
          </a:p>
        </p:txBody>
      </p:sp>
      <p:sp>
        <p:nvSpPr>
          <p:cNvPr id="3" name="Undertittel 2">
            <a:extLst>
              <a:ext uri="{FF2B5EF4-FFF2-40B4-BE49-F238E27FC236}">
                <a16:creationId xmlns:a16="http://schemas.microsoft.com/office/drawing/2014/main" id="{7F453BA3-1719-45D3-9811-EDE635389704}"/>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46937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07FFCE2C-82B6-4CFA-8DF4-CA37BE28C3CF}"/>
              </a:ext>
            </a:extLst>
          </p:cNvPr>
          <p:cNvSpPr>
            <a:spLocks noGrp="1"/>
          </p:cNvSpPr>
          <p:nvPr>
            <p:ph idx="1"/>
          </p:nvPr>
        </p:nvSpPr>
        <p:spPr/>
        <p:txBody>
          <a:bodyPr/>
          <a:lstStyle/>
          <a:p>
            <a:pPr>
              <a:buFont typeface="Wingdings" panose="05000000000000000000" pitchFamily="2" charset="2"/>
              <a:buChar char="§"/>
            </a:pPr>
            <a:r>
              <a:rPr lang="nb-NO" dirty="0"/>
              <a:t>Alle tiltak skal bygge på hensynet til hva som er det beste for barnet</a:t>
            </a:r>
          </a:p>
          <a:p>
            <a:pPr>
              <a:buFont typeface="Wingdings" panose="05000000000000000000" pitchFamily="2" charset="2"/>
              <a:buChar char="§"/>
            </a:pPr>
            <a:r>
              <a:rPr lang="nb-NO" dirty="0"/>
              <a:t>Men det må fremgå hvordan dette hensynet er </a:t>
            </a:r>
            <a:r>
              <a:rPr lang="nb-NO" u="sng" dirty="0">
                <a:solidFill>
                  <a:srgbClr val="FF0000"/>
                </a:solidFill>
              </a:rPr>
              <a:t>veid opp mot foreldrenes rett til familieliv. </a:t>
            </a:r>
          </a:p>
          <a:p>
            <a:pPr>
              <a:buFont typeface="Wingdings" panose="05000000000000000000" pitchFamily="2" charset="2"/>
              <a:buChar char="§"/>
            </a:pPr>
            <a:r>
              <a:rPr lang="nb-NO" dirty="0"/>
              <a:t>Det må komme tydelig frem at </a:t>
            </a:r>
            <a:r>
              <a:rPr lang="nb-NO" u="sng" dirty="0">
                <a:solidFill>
                  <a:srgbClr val="FF0000"/>
                </a:solidFill>
              </a:rPr>
              <a:t>begge hensynene er vurdert</a:t>
            </a:r>
            <a:r>
              <a:rPr lang="nb-NO" dirty="0"/>
              <a:t>, og hvilken vekt de er tillagt ved avveiningen mot barnets selvstendige krav på vern om sin helse og utvikling</a:t>
            </a:r>
          </a:p>
          <a:p>
            <a:pPr>
              <a:buFont typeface="Wingdings" panose="05000000000000000000" pitchFamily="2" charset="2"/>
              <a:buChar char="§"/>
            </a:pPr>
            <a:r>
              <a:rPr lang="nb-NO" dirty="0"/>
              <a:t> Saksbehandlingen må vise at det er foretatt en </a:t>
            </a:r>
            <a:r>
              <a:rPr lang="nb-NO" u="sng" dirty="0">
                <a:solidFill>
                  <a:srgbClr val="FF0000"/>
                </a:solidFill>
              </a:rPr>
              <a:t>«reell avveining» av kryssende hensyn</a:t>
            </a:r>
            <a:r>
              <a:rPr lang="nb-NO" dirty="0"/>
              <a:t>. Dette stiller skjerpede krav til utredning, begrunnelse og dokumentasjon.</a:t>
            </a:r>
          </a:p>
        </p:txBody>
      </p:sp>
      <p:sp>
        <p:nvSpPr>
          <p:cNvPr id="3" name="Plassholder for lysbildenummer 2">
            <a:extLst>
              <a:ext uri="{FF2B5EF4-FFF2-40B4-BE49-F238E27FC236}">
                <a16:creationId xmlns:a16="http://schemas.microsoft.com/office/drawing/2014/main" id="{6224788E-8D26-4347-8496-F1D8802DF231}"/>
              </a:ext>
            </a:extLst>
          </p:cNvPr>
          <p:cNvSpPr>
            <a:spLocks noGrp="1"/>
          </p:cNvSpPr>
          <p:nvPr>
            <p:ph type="sldNum" sz="quarter" idx="12"/>
          </p:nvPr>
        </p:nvSpPr>
        <p:spPr/>
        <p:txBody>
          <a:bodyPr/>
          <a:lstStyle/>
          <a:p>
            <a:fld id="{74DC5C6B-5FF5-4C51-B1C4-3E46E479ECBD}" type="slidenum">
              <a:rPr lang="nb-NO" smtClean="0"/>
              <a:t>18</a:t>
            </a:fld>
            <a:endParaRPr lang="nb-NO"/>
          </a:p>
        </p:txBody>
      </p:sp>
      <p:sp>
        <p:nvSpPr>
          <p:cNvPr id="4" name="Tittel 3">
            <a:extLst>
              <a:ext uri="{FF2B5EF4-FFF2-40B4-BE49-F238E27FC236}">
                <a16:creationId xmlns:a16="http://schemas.microsoft.com/office/drawing/2014/main" id="{D5629784-B671-4C3F-9EEE-BF0A60B26A8C}"/>
              </a:ext>
            </a:extLst>
          </p:cNvPr>
          <p:cNvSpPr>
            <a:spLocks noGrp="1"/>
          </p:cNvSpPr>
          <p:nvPr>
            <p:ph type="title"/>
          </p:nvPr>
        </p:nvSpPr>
        <p:spPr/>
        <p:txBody>
          <a:bodyPr>
            <a:normAutofit fontScale="90000"/>
          </a:bodyPr>
          <a:lstStyle/>
          <a:p>
            <a:r>
              <a:rPr lang="nb-NO"/>
              <a:t>Hva er barnets beste, og hvordan veie dette opp mot foreldrenes interesser?</a:t>
            </a:r>
          </a:p>
        </p:txBody>
      </p:sp>
      <p:pic>
        <p:nvPicPr>
          <p:cNvPr id="6" name="Bilde 5" descr="Et bilde som inneholder skala, enhet, foto, liten&#10;&#10;Automatisk generert beskrivelse">
            <a:extLst>
              <a:ext uri="{FF2B5EF4-FFF2-40B4-BE49-F238E27FC236}">
                <a16:creationId xmlns:a16="http://schemas.microsoft.com/office/drawing/2014/main" id="{78902777-98B2-4CE9-9A83-B549F77FA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6630" y="2232754"/>
            <a:ext cx="2985777" cy="3025944"/>
          </a:xfrm>
          <a:prstGeom prst="rect">
            <a:avLst/>
          </a:prstGeom>
        </p:spPr>
      </p:pic>
    </p:spTree>
    <p:extLst>
      <p:ext uri="{BB962C8B-B14F-4D97-AF65-F5344CB8AC3E}">
        <p14:creationId xmlns:p14="http://schemas.microsoft.com/office/powerpoint/2010/main" val="177074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E9D9EBF-ECDD-499B-986A-7BA9C224B4FD}"/>
              </a:ext>
            </a:extLst>
          </p:cNvPr>
          <p:cNvSpPr>
            <a:spLocks noGrp="1"/>
          </p:cNvSpPr>
          <p:nvPr>
            <p:ph type="title"/>
          </p:nvPr>
        </p:nvSpPr>
        <p:spPr>
          <a:xfrm>
            <a:off x="864108" y="569531"/>
            <a:ext cx="10463784" cy="1052596"/>
          </a:xfrm>
        </p:spPr>
        <p:txBody>
          <a:bodyPr anchor="b">
            <a:normAutofit/>
          </a:bodyPr>
          <a:lstStyle/>
          <a:p>
            <a:r>
              <a:rPr lang="nb-NO" dirty="0"/>
              <a:t>Konsekvens for praksis - Barnets beste er delt i to komponenter</a:t>
            </a:r>
          </a:p>
        </p:txBody>
      </p:sp>
      <p:sp>
        <p:nvSpPr>
          <p:cNvPr id="3" name="Plassholder for lysbildenummer 2">
            <a:extLst>
              <a:ext uri="{FF2B5EF4-FFF2-40B4-BE49-F238E27FC236}">
                <a16:creationId xmlns:a16="http://schemas.microsoft.com/office/drawing/2014/main" id="{F6453AD3-4B59-4315-82BD-4F2ED2DDE82F}"/>
              </a:ext>
            </a:extLst>
          </p:cNvPr>
          <p:cNvSpPr>
            <a:spLocks noGrp="1"/>
          </p:cNvSpPr>
          <p:nvPr>
            <p:ph type="sldNum" sz="quarter" idx="12"/>
          </p:nvPr>
        </p:nvSpPr>
        <p:spPr>
          <a:xfrm>
            <a:off x="10285857" y="167517"/>
            <a:ext cx="1402079" cy="184666"/>
          </a:xfrm>
        </p:spPr>
        <p:txBody>
          <a:bodyPr anchor="ctr">
            <a:normAutofit/>
          </a:bodyPr>
          <a:lstStyle/>
          <a:p>
            <a:pPr>
              <a:spcAft>
                <a:spcPts val="600"/>
              </a:spcAft>
            </a:pPr>
            <a:fld id="{74DC5C6B-5FF5-4C51-B1C4-3E46E479ECBD}" type="slidenum">
              <a:rPr lang="nb-NO" smtClean="0"/>
              <a:pPr>
                <a:spcAft>
                  <a:spcPts val="600"/>
                </a:spcAft>
              </a:pPr>
              <a:t>19</a:t>
            </a:fld>
            <a:endParaRPr lang="nb-NO"/>
          </a:p>
        </p:txBody>
      </p:sp>
      <p:sp>
        <p:nvSpPr>
          <p:cNvPr id="2" name="Plassholder for innhold 1">
            <a:extLst>
              <a:ext uri="{FF2B5EF4-FFF2-40B4-BE49-F238E27FC236}">
                <a16:creationId xmlns:a16="http://schemas.microsoft.com/office/drawing/2014/main" id="{85A8BAED-B491-4D74-AAF1-5F636E1CB315}"/>
              </a:ext>
            </a:extLst>
          </p:cNvPr>
          <p:cNvSpPr>
            <a:spLocks noGrp="1"/>
          </p:cNvSpPr>
          <p:nvPr>
            <p:ph idx="14"/>
          </p:nvPr>
        </p:nvSpPr>
        <p:spPr>
          <a:xfrm>
            <a:off x="864108" y="1966452"/>
            <a:ext cx="5040629" cy="3795719"/>
          </a:xfrm>
        </p:spPr>
        <p:txBody>
          <a:bodyPr>
            <a:normAutofit/>
          </a:bodyPr>
          <a:lstStyle/>
          <a:p>
            <a:pPr>
              <a:lnSpc>
                <a:spcPct val="90000"/>
              </a:lnSpc>
              <a:buFont typeface="Arial" panose="020B0604020202020204" pitchFamily="34" charset="0"/>
              <a:buChar char="•"/>
            </a:pPr>
            <a:r>
              <a:rPr lang="nb-NO" sz="1600" dirty="0"/>
              <a:t>For det første har </a:t>
            </a:r>
            <a:r>
              <a:rPr lang="nb-NO" sz="1600" u="sng" dirty="0">
                <a:solidFill>
                  <a:srgbClr val="FF0000"/>
                </a:solidFill>
              </a:rPr>
              <a:t>barnet som individ </a:t>
            </a:r>
            <a:r>
              <a:rPr lang="nb-NO" sz="1600" dirty="0"/>
              <a:t>selvstendig krav på vern om sin helse og utvikling, uavhengig av foreldrenes interesser og behov. </a:t>
            </a:r>
          </a:p>
          <a:p>
            <a:pPr>
              <a:lnSpc>
                <a:spcPct val="90000"/>
              </a:lnSpc>
              <a:buFont typeface="Arial" panose="020B0604020202020204" pitchFamily="34" charset="0"/>
              <a:buChar char="•"/>
            </a:pPr>
            <a:r>
              <a:rPr lang="nb-NO" sz="1600" dirty="0"/>
              <a:t>For det andre er det som utgangspunkt til det beste for barnet å høre til i sin biologiske familie og </a:t>
            </a:r>
            <a:r>
              <a:rPr lang="nb-NO" sz="1600" u="sng" dirty="0">
                <a:solidFill>
                  <a:srgbClr val="FF0000"/>
                </a:solidFill>
              </a:rPr>
              <a:t>bevare familiebåndene. </a:t>
            </a:r>
          </a:p>
          <a:p>
            <a:pPr>
              <a:lnSpc>
                <a:spcPct val="90000"/>
              </a:lnSpc>
              <a:buFont typeface="Arial" panose="020B0604020202020204" pitchFamily="34" charset="0"/>
              <a:buChar char="•"/>
            </a:pPr>
            <a:r>
              <a:rPr lang="nb-NO" sz="1600" dirty="0"/>
              <a:t>Barnets beste har «overordnet betydning», og vil etter forholdene kunne bety at foreldrenes rett til familieliv med barnet må vike. </a:t>
            </a:r>
          </a:p>
          <a:p>
            <a:pPr>
              <a:lnSpc>
                <a:spcPct val="90000"/>
              </a:lnSpc>
              <a:buFont typeface="Arial" panose="020B0604020202020204" pitchFamily="34" charset="0"/>
              <a:buChar char="•"/>
            </a:pPr>
            <a:r>
              <a:rPr lang="nb-NO" sz="1600" dirty="0"/>
              <a:t>Familiebåndene kan likevel bare brytes unntaksvis, der foreldrene er «særlig uegnet». </a:t>
            </a:r>
          </a:p>
          <a:p>
            <a:pPr>
              <a:lnSpc>
                <a:spcPct val="90000"/>
              </a:lnSpc>
              <a:buFont typeface="Arial" panose="020B0604020202020204" pitchFamily="34" charset="0"/>
              <a:buChar char="•"/>
            </a:pPr>
            <a:r>
              <a:rPr lang="nb-NO" sz="1600" dirty="0"/>
              <a:t>På den annen side kan ikke foreldrene kreve gjennomført tiltak som vil skade barnets helse og utvikling. </a:t>
            </a:r>
          </a:p>
        </p:txBody>
      </p:sp>
      <p:pic>
        <p:nvPicPr>
          <p:cNvPr id="6" name="Bilde 5" descr="Fargeblyanter på svart bakgrunn">
            <a:extLst>
              <a:ext uri="{FF2B5EF4-FFF2-40B4-BE49-F238E27FC236}">
                <a16:creationId xmlns:a16="http://schemas.microsoft.com/office/drawing/2014/main" id="{08238DDC-3C26-4BBC-A8BF-41A3FFD29761}"/>
              </a:ext>
            </a:extLst>
          </p:cNvPr>
          <p:cNvPicPr>
            <a:picLocks noChangeAspect="1"/>
          </p:cNvPicPr>
          <p:nvPr/>
        </p:nvPicPr>
        <p:blipFill rotWithShape="1">
          <a:blip r:embed="rId3">
            <a:extLst>
              <a:ext uri="{28A0092B-C50C-407E-A947-70E740481C1C}">
                <a14:useLocalDpi xmlns:a14="http://schemas.microsoft.com/office/drawing/2010/main" val="0"/>
              </a:ext>
            </a:extLst>
          </a:blip>
          <a:srcRect l="11358" r="-1" b="-1"/>
          <a:stretch/>
        </p:blipFill>
        <p:spPr>
          <a:xfrm>
            <a:off x="6287263" y="1966452"/>
            <a:ext cx="5040629" cy="3795719"/>
          </a:xfrm>
          <a:prstGeom prst="rect">
            <a:avLst/>
          </a:prstGeom>
          <a:noFill/>
        </p:spPr>
      </p:pic>
    </p:spTree>
    <p:extLst>
      <p:ext uri="{BB962C8B-B14F-4D97-AF65-F5344CB8AC3E}">
        <p14:creationId xmlns:p14="http://schemas.microsoft.com/office/powerpoint/2010/main" val="3714351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DAA911-FA51-4D5F-AB14-FA2E77C6D19C}"/>
              </a:ext>
            </a:extLst>
          </p:cNvPr>
          <p:cNvSpPr>
            <a:spLocks noGrp="1"/>
          </p:cNvSpPr>
          <p:nvPr>
            <p:ph type="title"/>
          </p:nvPr>
        </p:nvSpPr>
        <p:spPr/>
        <p:txBody>
          <a:bodyPr/>
          <a:lstStyle/>
          <a:p>
            <a:r>
              <a:rPr lang="nb-NO" dirty="0"/>
              <a:t>Mitt tema – oppstykket og delt</a:t>
            </a:r>
          </a:p>
        </p:txBody>
      </p:sp>
      <p:sp>
        <p:nvSpPr>
          <p:cNvPr id="3" name="Plassholder for innhold 2">
            <a:extLst>
              <a:ext uri="{FF2B5EF4-FFF2-40B4-BE49-F238E27FC236}">
                <a16:creationId xmlns:a16="http://schemas.microsoft.com/office/drawing/2014/main" id="{36E2441A-7C5E-49A3-94ED-457A7F00C3E4}"/>
              </a:ext>
            </a:extLst>
          </p:cNvPr>
          <p:cNvSpPr>
            <a:spLocks noGrp="1"/>
          </p:cNvSpPr>
          <p:nvPr>
            <p:ph idx="1"/>
          </p:nvPr>
        </p:nvSpPr>
        <p:spPr/>
        <p:txBody>
          <a:bodyPr/>
          <a:lstStyle/>
          <a:p>
            <a:pPr marL="514350" indent="-514350">
              <a:buAutoNum type="arabicPeriod"/>
            </a:pPr>
            <a:r>
              <a:rPr lang="nb-NO" dirty="0"/>
              <a:t>Hvorfor er avgjørelser fra EMD så viktig for oss?</a:t>
            </a:r>
          </a:p>
          <a:p>
            <a:pPr marL="514350" indent="-514350">
              <a:buAutoNum type="arabicPeriod"/>
            </a:pPr>
            <a:r>
              <a:rPr lang="nb-NO" dirty="0"/>
              <a:t>Hva har vært vårt problem?</a:t>
            </a:r>
          </a:p>
          <a:p>
            <a:pPr marL="514350" indent="-514350">
              <a:buAutoNum type="arabicPeriod"/>
            </a:pPr>
            <a:r>
              <a:rPr lang="nb-NO" dirty="0"/>
              <a:t>Hvem treffes av kritikken fra EMD?</a:t>
            </a:r>
          </a:p>
          <a:p>
            <a:pPr marL="514350" indent="-514350">
              <a:buAutoNum type="arabicPeriod"/>
            </a:pPr>
            <a:r>
              <a:rPr lang="nb-NO" dirty="0"/>
              <a:t>Konsekvenser </a:t>
            </a:r>
          </a:p>
          <a:p>
            <a:pPr lvl="1">
              <a:buFontTx/>
              <a:buChar char="-"/>
            </a:pPr>
            <a:r>
              <a:rPr lang="nb-NO" dirty="0"/>
              <a:t>Ved omsorgsovertakelser</a:t>
            </a:r>
          </a:p>
          <a:p>
            <a:pPr lvl="1">
              <a:buFontTx/>
              <a:buChar char="-"/>
            </a:pPr>
            <a:r>
              <a:rPr lang="nb-NO" dirty="0"/>
              <a:t>For anvendelsen av prinsippet om barnets beste</a:t>
            </a:r>
          </a:p>
          <a:p>
            <a:pPr lvl="1">
              <a:buFontTx/>
              <a:buChar char="-"/>
            </a:pPr>
            <a:r>
              <a:rPr lang="nb-NO" dirty="0"/>
              <a:t>For saksbehandling</a:t>
            </a:r>
          </a:p>
          <a:p>
            <a:pPr lvl="1">
              <a:buFontTx/>
              <a:buChar char="-"/>
            </a:pPr>
            <a:r>
              <a:rPr lang="nb-NO" dirty="0"/>
              <a:t>For samværspraksis </a:t>
            </a:r>
          </a:p>
          <a:p>
            <a:pPr marL="514350" indent="-514350">
              <a:buAutoNum type="arabicPeriod"/>
            </a:pPr>
            <a:endParaRPr lang="nb-NO" dirty="0"/>
          </a:p>
          <a:p>
            <a:pPr marL="514350" indent="-514350">
              <a:buAutoNum type="arabicPeriod"/>
            </a:pPr>
            <a:endParaRPr lang="nb-NO" dirty="0"/>
          </a:p>
        </p:txBody>
      </p:sp>
    </p:spTree>
    <p:extLst>
      <p:ext uri="{BB962C8B-B14F-4D97-AF65-F5344CB8AC3E}">
        <p14:creationId xmlns:p14="http://schemas.microsoft.com/office/powerpoint/2010/main" val="3557383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4CFFCE-0C1F-4898-8CB2-99C8D817407B}"/>
              </a:ext>
            </a:extLst>
          </p:cNvPr>
          <p:cNvSpPr>
            <a:spLocks noGrp="1"/>
          </p:cNvSpPr>
          <p:nvPr>
            <p:ph type="ctrTitle"/>
          </p:nvPr>
        </p:nvSpPr>
        <p:spPr/>
        <p:txBody>
          <a:bodyPr/>
          <a:lstStyle/>
          <a:p>
            <a:r>
              <a:rPr lang="nb-NO" dirty="0"/>
              <a:t> For saksbehandlingen</a:t>
            </a:r>
          </a:p>
        </p:txBody>
      </p:sp>
      <p:sp>
        <p:nvSpPr>
          <p:cNvPr id="3" name="Undertittel 2">
            <a:extLst>
              <a:ext uri="{FF2B5EF4-FFF2-40B4-BE49-F238E27FC236}">
                <a16:creationId xmlns:a16="http://schemas.microsoft.com/office/drawing/2014/main" id="{C712B888-74E6-43DA-8249-5E3CB10E5A5E}"/>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05043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7D5044-8473-4D17-9ADF-DF1535F5EFF7}"/>
              </a:ext>
            </a:extLst>
          </p:cNvPr>
          <p:cNvSpPr>
            <a:spLocks noGrp="1"/>
          </p:cNvSpPr>
          <p:nvPr>
            <p:ph type="title"/>
          </p:nvPr>
        </p:nvSpPr>
        <p:spPr/>
        <p:txBody>
          <a:bodyPr/>
          <a:lstStyle/>
          <a:p>
            <a:r>
              <a:rPr lang="nb-NO" dirty="0"/>
              <a:t>Strand Lobben</a:t>
            </a:r>
          </a:p>
        </p:txBody>
      </p:sp>
      <p:sp>
        <p:nvSpPr>
          <p:cNvPr id="3" name="Plassholder for innhold 2">
            <a:extLst>
              <a:ext uri="{FF2B5EF4-FFF2-40B4-BE49-F238E27FC236}">
                <a16:creationId xmlns:a16="http://schemas.microsoft.com/office/drawing/2014/main" id="{5BEA9259-606D-452D-A15F-0D455BDB98D6}"/>
              </a:ext>
            </a:extLst>
          </p:cNvPr>
          <p:cNvSpPr>
            <a:spLocks noGrp="1"/>
          </p:cNvSpPr>
          <p:nvPr>
            <p:ph idx="1"/>
          </p:nvPr>
        </p:nvSpPr>
        <p:spPr/>
        <p:txBody>
          <a:bodyPr>
            <a:normAutofit fontScale="85000" lnSpcReduction="10000"/>
          </a:bodyPr>
          <a:lstStyle/>
          <a:p>
            <a:r>
              <a:rPr lang="nb-NO" dirty="0"/>
              <a:t>Domstolen mente (ting)rettens bevisvurdering var bemerkelsesverdig da den vektla noen vitneuttalelser om morens manglende omsorgsevne, mens informasjon om at hun i mellomtiden hadde fått seg en </a:t>
            </a:r>
            <a:r>
              <a:rPr lang="nb-NO" u="sng" dirty="0">
                <a:solidFill>
                  <a:srgbClr val="FF0000"/>
                </a:solidFill>
              </a:rPr>
              <a:t>stabil bosituasjon, giftet seg og fått et nytt barn</a:t>
            </a:r>
            <a:r>
              <a:rPr lang="nb-NO" dirty="0"/>
              <a:t>, ikke ble tillagt avgjørende vekt.</a:t>
            </a:r>
          </a:p>
          <a:p>
            <a:r>
              <a:rPr lang="nb-NO" dirty="0"/>
              <a:t>Domstolen kom til at mangelen på en </a:t>
            </a:r>
            <a:r>
              <a:rPr lang="nb-NO" u="sng" dirty="0">
                <a:solidFill>
                  <a:srgbClr val="FF0000"/>
                </a:solidFill>
              </a:rPr>
              <a:t>fersk undersøkelse </a:t>
            </a:r>
            <a:r>
              <a:rPr lang="nb-NO" dirty="0"/>
              <a:t>av morens omsorgsevne begrenset bevisvurderingen betydelig, og at tingretten som følge av dette ikke hadde vurdert morens omsorgsevne på en tilstrekkelig grundig måte.</a:t>
            </a:r>
          </a:p>
          <a:p>
            <a:r>
              <a:rPr lang="nb-NO" dirty="0"/>
              <a:t>Domstolen kritiserte videre tingretten for å bygge avgjørelsen på guttens stadige sårbarhet, uten å forklare hvorfor han fortsatt var </a:t>
            </a:r>
            <a:r>
              <a:rPr lang="nb-NO" u="sng" dirty="0">
                <a:solidFill>
                  <a:srgbClr val="FF0000"/>
                </a:solidFill>
              </a:rPr>
              <a:t>«sårbar» </a:t>
            </a:r>
            <a:r>
              <a:rPr lang="nb-NO" dirty="0"/>
              <a:t>etter mange år i fosterhjemmets omsorg.</a:t>
            </a:r>
          </a:p>
          <a:p>
            <a:r>
              <a:rPr lang="nb-NO" dirty="0"/>
              <a:t>I motsetning til tingrettens avgjørelse uttalte også Domstolen at moren ikke kunne klandres for at hun ikke så den mulige skaden det kunne påføre barnet at hans omsorgssituasjon var gjenstand for en </a:t>
            </a:r>
            <a:r>
              <a:rPr lang="nb-NO" u="sng" dirty="0">
                <a:solidFill>
                  <a:srgbClr val="FF0000"/>
                </a:solidFill>
              </a:rPr>
              <a:t>lang tvist forrettsapparatet</a:t>
            </a:r>
            <a:r>
              <a:rPr lang="nb-NO" u="sng" dirty="0"/>
              <a:t>.</a:t>
            </a:r>
          </a:p>
          <a:p>
            <a:endParaRPr lang="nb-NO" dirty="0"/>
          </a:p>
          <a:p>
            <a:endParaRPr lang="nb-NO" dirty="0"/>
          </a:p>
          <a:p>
            <a:pPr marL="0" indent="0">
              <a:buNone/>
            </a:pPr>
            <a:endParaRPr lang="nb-NO" dirty="0"/>
          </a:p>
        </p:txBody>
      </p:sp>
    </p:spTree>
    <p:extLst>
      <p:ext uri="{BB962C8B-B14F-4D97-AF65-F5344CB8AC3E}">
        <p14:creationId xmlns:p14="http://schemas.microsoft.com/office/powerpoint/2010/main" val="320423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83C718-9452-4C43-AC43-C8E0E8324C8C}"/>
              </a:ext>
            </a:extLst>
          </p:cNvPr>
          <p:cNvSpPr>
            <a:spLocks noGrp="1"/>
          </p:cNvSpPr>
          <p:nvPr>
            <p:ph type="title"/>
          </p:nvPr>
        </p:nvSpPr>
        <p:spPr/>
        <p:txBody>
          <a:bodyPr/>
          <a:lstStyle/>
          <a:p>
            <a:r>
              <a:rPr lang="nb-NO" dirty="0" err="1"/>
              <a:t>Storkammer</a:t>
            </a:r>
            <a:r>
              <a:rPr lang="nb-NO" dirty="0"/>
              <a:t> HR</a:t>
            </a:r>
          </a:p>
        </p:txBody>
      </p:sp>
      <p:sp>
        <p:nvSpPr>
          <p:cNvPr id="3" name="Plassholder for innhold 2">
            <a:extLst>
              <a:ext uri="{FF2B5EF4-FFF2-40B4-BE49-F238E27FC236}">
                <a16:creationId xmlns:a16="http://schemas.microsoft.com/office/drawing/2014/main" id="{739A5439-CF6C-4EEA-B018-49AC4BFB2B1F}"/>
              </a:ext>
            </a:extLst>
          </p:cNvPr>
          <p:cNvSpPr>
            <a:spLocks noGrp="1"/>
          </p:cNvSpPr>
          <p:nvPr>
            <p:ph idx="1"/>
          </p:nvPr>
        </p:nvSpPr>
        <p:spPr>
          <a:xfrm>
            <a:off x="228599" y="1825625"/>
            <a:ext cx="11737181" cy="4351338"/>
          </a:xfrm>
        </p:spPr>
        <p:txBody>
          <a:bodyPr>
            <a:normAutofit fontScale="77500" lnSpcReduction="20000"/>
          </a:bodyPr>
          <a:lstStyle/>
          <a:p>
            <a:pPr>
              <a:buFont typeface="Wingdings" panose="05000000000000000000" pitchFamily="2" charset="2"/>
              <a:buChar char="§"/>
            </a:pPr>
            <a:r>
              <a:rPr lang="nb-NO" dirty="0"/>
              <a:t>Jo mer inngripende tiltak, desto større krav stilles det til et </a:t>
            </a:r>
            <a:r>
              <a:rPr lang="nb-NO" u="sng" dirty="0">
                <a:solidFill>
                  <a:srgbClr val="FF0000"/>
                </a:solidFill>
              </a:rPr>
              <a:t>forsvarlig beslutningsgrunnlag og en grundig begrunnelse</a:t>
            </a:r>
            <a:r>
              <a:rPr lang="nb-NO" dirty="0"/>
              <a:t>.</a:t>
            </a:r>
          </a:p>
          <a:p>
            <a:pPr>
              <a:buFont typeface="Wingdings" panose="05000000000000000000" pitchFamily="2" charset="2"/>
              <a:buChar char="§"/>
            </a:pPr>
            <a:r>
              <a:rPr lang="nb-NO" dirty="0"/>
              <a:t>Det må stå i begrunnelsen for hvert </a:t>
            </a:r>
            <a:r>
              <a:rPr lang="nb-NO" u="sng" dirty="0">
                <a:solidFill>
                  <a:srgbClr val="FF0000"/>
                </a:solidFill>
              </a:rPr>
              <a:t>tiltak «om mindre inngripende tiltak er blitt vurdert, og hvorfor de ikke ble ansett som tilstrekkelige».</a:t>
            </a:r>
            <a:r>
              <a:rPr lang="nb-NO" dirty="0"/>
              <a:t> Også dette må utredes og begrunnes grundig.</a:t>
            </a:r>
          </a:p>
          <a:p>
            <a:pPr>
              <a:buFont typeface="Wingdings" panose="05000000000000000000" pitchFamily="2" charset="2"/>
              <a:buChar char="§"/>
            </a:pPr>
            <a:r>
              <a:rPr lang="nb-NO" dirty="0"/>
              <a:t>Høyesterett mener også at «myndighetene så langt det er mulig må gi en konkret begrunnelse av barnets sårbarhet, med </a:t>
            </a:r>
            <a:r>
              <a:rPr lang="nb-NO" u="sng" dirty="0">
                <a:solidFill>
                  <a:srgbClr val="FF0000"/>
                </a:solidFill>
              </a:rPr>
              <a:t>henvisning til de faktiske forhold, av årsaken til sårbarheten, hva den består i, om den kan avhjelpes med hjelpetiltak, og dens betydning for barnets omsorgssituasjon».</a:t>
            </a:r>
          </a:p>
          <a:p>
            <a:pPr>
              <a:spcAft>
                <a:spcPts val="600"/>
              </a:spcAft>
            </a:pPr>
            <a:r>
              <a:rPr lang="nb-NO" u="sng" dirty="0">
                <a:solidFill>
                  <a:srgbClr val="FF0000"/>
                </a:solidFill>
              </a:rPr>
              <a:t>Skjerpede krav når foreldrene gjør gjeldende at omsorgsevnen har utviklet seg i positiv retning </a:t>
            </a:r>
            <a:r>
              <a:rPr lang="nb-NO" dirty="0"/>
              <a:t>eller at livssituasjonen har </a:t>
            </a:r>
            <a:r>
              <a:rPr lang="nb-NO" u="sng" dirty="0">
                <a:solidFill>
                  <a:srgbClr val="FF0000"/>
                </a:solidFill>
              </a:rPr>
              <a:t>endret seg </a:t>
            </a:r>
            <a:r>
              <a:rPr lang="nb-NO" dirty="0"/>
              <a:t>med betydning for tidligere vurderinger som er gjort</a:t>
            </a:r>
          </a:p>
          <a:p>
            <a:pPr>
              <a:spcAft>
                <a:spcPts val="600"/>
              </a:spcAft>
            </a:pPr>
            <a:r>
              <a:rPr lang="nb-NO" dirty="0"/>
              <a:t>Når barneverntjenesten vurderer at det ikke er aktuelt at barnet tilbakeføres og det konkluderes med at omsorgsovertakelsen skal være langvarig eller permanent, må det </a:t>
            </a:r>
            <a:r>
              <a:rPr lang="nb-NO" u="sng" dirty="0">
                <a:solidFill>
                  <a:srgbClr val="FF0000"/>
                </a:solidFill>
              </a:rPr>
              <a:t>«fremgå uttrykkelig av begrunnelsen hvorfor gjenforening ikke er aktuelt», </a:t>
            </a:r>
            <a:r>
              <a:rPr lang="nb-NO" dirty="0"/>
              <a:t>og i begrunnelsen må en </a:t>
            </a:r>
            <a:r>
              <a:rPr lang="nb-NO" u="sng" dirty="0">
                <a:solidFill>
                  <a:srgbClr val="FF0000"/>
                </a:solidFill>
              </a:rPr>
              <a:t>«få frem hva barnevernet har gjort for å muliggjøre tilbakeføring».</a:t>
            </a:r>
          </a:p>
          <a:p>
            <a:pPr marL="0" indent="0">
              <a:buNone/>
            </a:pPr>
            <a:endParaRPr lang="nb-NO" u="sng" dirty="0">
              <a:solidFill>
                <a:srgbClr val="FF0000"/>
              </a:solidFill>
            </a:endParaRPr>
          </a:p>
          <a:p>
            <a:pPr marL="0" indent="0">
              <a:buNone/>
            </a:pPr>
            <a:endParaRPr lang="nb-NO" dirty="0"/>
          </a:p>
        </p:txBody>
      </p:sp>
    </p:spTree>
    <p:extLst>
      <p:ext uri="{BB962C8B-B14F-4D97-AF65-F5344CB8AC3E}">
        <p14:creationId xmlns:p14="http://schemas.microsoft.com/office/powerpoint/2010/main" val="165756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864D5F-F945-4A94-AD27-A54E42084712}"/>
              </a:ext>
            </a:extLst>
          </p:cNvPr>
          <p:cNvSpPr>
            <a:spLocks noGrp="1"/>
          </p:cNvSpPr>
          <p:nvPr>
            <p:ph type="title"/>
          </p:nvPr>
        </p:nvSpPr>
        <p:spPr/>
        <p:txBody>
          <a:bodyPr/>
          <a:lstStyle/>
          <a:p>
            <a:r>
              <a:rPr lang="nb-NO" dirty="0"/>
              <a:t>Konsekvenser i praksis for saksbehandlingen</a:t>
            </a:r>
          </a:p>
        </p:txBody>
      </p:sp>
      <p:sp>
        <p:nvSpPr>
          <p:cNvPr id="3" name="Plassholder for innhold 2">
            <a:extLst>
              <a:ext uri="{FF2B5EF4-FFF2-40B4-BE49-F238E27FC236}">
                <a16:creationId xmlns:a16="http://schemas.microsoft.com/office/drawing/2014/main" id="{4CA38C6F-74AA-4556-A1EC-98E7484FED36}"/>
              </a:ext>
            </a:extLst>
          </p:cNvPr>
          <p:cNvSpPr>
            <a:spLocks noGrp="1"/>
          </p:cNvSpPr>
          <p:nvPr>
            <p:ph idx="1"/>
          </p:nvPr>
        </p:nvSpPr>
        <p:spPr/>
        <p:txBody>
          <a:bodyPr/>
          <a:lstStyle/>
          <a:p>
            <a:r>
              <a:rPr lang="nb-NO" dirty="0"/>
              <a:t>Oppstramming av barneverntjenestens beslutningsmodell og analyser – premissleverandør for beslutningsgrunnlaget til nemnd/domstol</a:t>
            </a:r>
          </a:p>
          <a:p>
            <a:r>
              <a:rPr lang="nb-NO" dirty="0"/>
              <a:t>Skjerpet krav til en synlig sammenheng mellom faktum og vurdering (sårbarhet/endringer av foreldrenes situasjon/hjelpetiltak)</a:t>
            </a:r>
          </a:p>
          <a:p>
            <a:r>
              <a:rPr lang="nb-NO" dirty="0"/>
              <a:t>Flere krav om sakkyndig utredning allerede på nemndsnivå</a:t>
            </a:r>
          </a:p>
          <a:p>
            <a:r>
              <a:rPr lang="nb-NO" dirty="0"/>
              <a:t>Krav om millimeterpresisjon fra de sakkyndige?</a:t>
            </a:r>
          </a:p>
          <a:p>
            <a:r>
              <a:rPr lang="nb-NO" dirty="0"/>
              <a:t>Økning i kommunale utgifter</a:t>
            </a:r>
          </a:p>
        </p:txBody>
      </p:sp>
    </p:spTree>
    <p:extLst>
      <p:ext uri="{BB962C8B-B14F-4D97-AF65-F5344CB8AC3E}">
        <p14:creationId xmlns:p14="http://schemas.microsoft.com/office/powerpoint/2010/main" val="2551477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60E3C2-6CF7-4B93-BB23-1C82F5E245AA}"/>
              </a:ext>
            </a:extLst>
          </p:cNvPr>
          <p:cNvSpPr>
            <a:spLocks noGrp="1"/>
          </p:cNvSpPr>
          <p:nvPr>
            <p:ph type="title"/>
          </p:nvPr>
        </p:nvSpPr>
        <p:spPr>
          <a:xfrm>
            <a:off x="864107" y="569531"/>
            <a:ext cx="8423826" cy="1052596"/>
          </a:xfrm>
        </p:spPr>
        <p:txBody>
          <a:bodyPr/>
          <a:lstStyle/>
          <a:p>
            <a:r>
              <a:rPr lang="nb-NO"/>
              <a:t>Grunnleggende rettssikkerhetsprinsipper</a:t>
            </a:r>
          </a:p>
        </p:txBody>
      </p:sp>
      <p:sp>
        <p:nvSpPr>
          <p:cNvPr id="3" name="Plassholder for innhold 2">
            <a:extLst>
              <a:ext uri="{FF2B5EF4-FFF2-40B4-BE49-F238E27FC236}">
                <a16:creationId xmlns:a16="http://schemas.microsoft.com/office/drawing/2014/main" id="{8CF9C404-1B5F-4D26-AE2C-281AD6E8308F}"/>
              </a:ext>
            </a:extLst>
          </p:cNvPr>
          <p:cNvSpPr>
            <a:spLocks noGrp="1"/>
          </p:cNvSpPr>
          <p:nvPr>
            <p:ph idx="1"/>
          </p:nvPr>
        </p:nvSpPr>
        <p:spPr>
          <a:xfrm>
            <a:off x="864108" y="1966452"/>
            <a:ext cx="6906098" cy="4322017"/>
          </a:xfrm>
        </p:spPr>
        <p:txBody>
          <a:bodyPr>
            <a:normAutofit/>
          </a:bodyPr>
          <a:lstStyle/>
          <a:p>
            <a:pPr marL="0" indent="0">
              <a:buNone/>
            </a:pPr>
            <a:r>
              <a:rPr lang="nb-NO" dirty="0"/>
              <a:t>God </a:t>
            </a:r>
            <a:r>
              <a:rPr lang="nb-NO" dirty="0">
                <a:solidFill>
                  <a:srgbClr val="FF0000"/>
                </a:solidFill>
              </a:rPr>
              <a:t>ledelse</a:t>
            </a:r>
            <a:r>
              <a:rPr lang="nb-NO" dirty="0"/>
              <a:t> og fokus på internkontroll et nødvendig premiss!</a:t>
            </a:r>
          </a:p>
          <a:p>
            <a:pPr>
              <a:buFont typeface="Wingdings" panose="05000000000000000000" pitchFamily="2" charset="2"/>
              <a:buChar char="ü"/>
            </a:pPr>
            <a:endParaRPr lang="nb-NO" dirty="0"/>
          </a:p>
          <a:p>
            <a:pPr>
              <a:buFont typeface="Wingdings" panose="05000000000000000000" pitchFamily="2" charset="2"/>
              <a:buChar char="ü"/>
            </a:pPr>
            <a:r>
              <a:rPr lang="nb-NO" dirty="0"/>
              <a:t>Tilstrekkelig </a:t>
            </a:r>
            <a:r>
              <a:rPr lang="nb-NO" dirty="0">
                <a:solidFill>
                  <a:srgbClr val="FF0000"/>
                </a:solidFill>
              </a:rPr>
              <a:t>medvirkning</a:t>
            </a:r>
          </a:p>
          <a:p>
            <a:pPr lvl="1">
              <a:buFont typeface="Wingdings" panose="05000000000000000000" pitchFamily="2" charset="2"/>
              <a:buChar char="ü"/>
            </a:pPr>
            <a:r>
              <a:rPr lang="nb-NO" dirty="0"/>
              <a:t>Barn og foreldre</a:t>
            </a:r>
          </a:p>
          <a:p>
            <a:pPr>
              <a:buFont typeface="Wingdings" panose="05000000000000000000" pitchFamily="2" charset="2"/>
              <a:buChar char="ü"/>
            </a:pPr>
            <a:endParaRPr lang="nb-NO" dirty="0"/>
          </a:p>
          <a:p>
            <a:pPr>
              <a:buFont typeface="Wingdings" panose="05000000000000000000" pitchFamily="2" charset="2"/>
              <a:buChar char="ü"/>
            </a:pPr>
            <a:r>
              <a:rPr lang="nb-NO" dirty="0"/>
              <a:t>Nødvendig </a:t>
            </a:r>
            <a:r>
              <a:rPr lang="nb-NO" dirty="0">
                <a:solidFill>
                  <a:srgbClr val="FF0000"/>
                </a:solidFill>
              </a:rPr>
              <a:t>kontradiksjon</a:t>
            </a:r>
          </a:p>
          <a:p>
            <a:pPr marL="504000" lvl="1" indent="0">
              <a:buNone/>
            </a:pPr>
            <a:endParaRPr lang="nb-NO" dirty="0"/>
          </a:p>
          <a:p>
            <a:pPr marL="504000" lvl="1" indent="0">
              <a:buNone/>
            </a:pPr>
            <a:endParaRPr lang="nb-NO" dirty="0"/>
          </a:p>
          <a:p>
            <a:pPr>
              <a:buFont typeface="Wingdings" panose="05000000000000000000" pitchFamily="2" charset="2"/>
              <a:buChar char="ü"/>
            </a:pPr>
            <a:r>
              <a:rPr lang="nb-NO" dirty="0"/>
              <a:t>Tilstrekkelig </a:t>
            </a:r>
            <a:r>
              <a:rPr lang="nb-NO" dirty="0">
                <a:solidFill>
                  <a:srgbClr val="FF0000"/>
                </a:solidFill>
              </a:rPr>
              <a:t>dokumentasjon</a:t>
            </a:r>
            <a:r>
              <a:rPr lang="nb-NO" dirty="0"/>
              <a:t>. Nok og riktig dokumentasjon.</a:t>
            </a:r>
          </a:p>
          <a:p>
            <a:pPr>
              <a:buFont typeface="Wingdings" panose="05000000000000000000" pitchFamily="2" charset="2"/>
              <a:buChar char="ü"/>
            </a:pPr>
            <a:endParaRPr lang="nb-NO" dirty="0">
              <a:highlight>
                <a:srgbClr val="FF0000"/>
              </a:highlight>
            </a:endParaRPr>
          </a:p>
          <a:p>
            <a:pPr>
              <a:buFont typeface="Wingdings" panose="05000000000000000000" pitchFamily="2" charset="2"/>
              <a:buChar char="ü"/>
            </a:pPr>
            <a:r>
              <a:rPr lang="nb-NO" dirty="0"/>
              <a:t>Mangler i </a:t>
            </a:r>
            <a:r>
              <a:rPr lang="nb-NO" dirty="0">
                <a:solidFill>
                  <a:srgbClr val="FF0000"/>
                </a:solidFill>
              </a:rPr>
              <a:t>beslutningsprosessen</a:t>
            </a:r>
            <a:r>
              <a:rPr lang="nb-NO" dirty="0"/>
              <a:t> </a:t>
            </a:r>
          </a:p>
          <a:p>
            <a:pPr lvl="1">
              <a:buFont typeface="Wingdings" panose="05000000000000000000" pitchFamily="2" charset="2"/>
              <a:buChar char="ü"/>
            </a:pPr>
            <a:r>
              <a:rPr lang="nb-NO" dirty="0"/>
              <a:t>mangelfulle faktiske opplysninger</a:t>
            </a:r>
          </a:p>
          <a:p>
            <a:pPr lvl="1">
              <a:buFont typeface="Wingdings" panose="05000000000000000000" pitchFamily="2" charset="2"/>
              <a:buChar char="ü"/>
            </a:pPr>
            <a:r>
              <a:rPr lang="nb-NO" dirty="0"/>
              <a:t>mangelfull vurdering av faktum. Hva legges til grunn?</a:t>
            </a:r>
          </a:p>
          <a:p>
            <a:pPr lvl="1">
              <a:buFont typeface="Wingdings" panose="05000000000000000000" pitchFamily="2" charset="2"/>
              <a:buChar char="ü"/>
            </a:pPr>
            <a:r>
              <a:rPr lang="nb-NO" dirty="0"/>
              <a:t>manglende rettslig forankring (hjemmel)</a:t>
            </a:r>
          </a:p>
          <a:p>
            <a:pPr lvl="1">
              <a:buFont typeface="Wingdings" panose="05000000000000000000" pitchFamily="2" charset="2"/>
              <a:buChar char="ü"/>
            </a:pPr>
            <a:r>
              <a:rPr lang="nb-NO" dirty="0"/>
              <a:t>manglende avveininger/vurderinger</a:t>
            </a:r>
          </a:p>
          <a:p>
            <a:pPr>
              <a:buFont typeface="Wingdings" panose="05000000000000000000" pitchFamily="2" charset="2"/>
              <a:buChar char="ü"/>
            </a:pPr>
            <a:endParaRPr lang="nb-NO" dirty="0">
              <a:highlight>
                <a:srgbClr val="FF0000"/>
              </a:highlight>
            </a:endParaRPr>
          </a:p>
        </p:txBody>
      </p:sp>
      <p:sp>
        <p:nvSpPr>
          <p:cNvPr id="4" name="Plassholder for lysbildenummer 3">
            <a:extLst>
              <a:ext uri="{FF2B5EF4-FFF2-40B4-BE49-F238E27FC236}">
                <a16:creationId xmlns:a16="http://schemas.microsoft.com/office/drawing/2014/main" id="{44B53404-53BC-4C94-BB62-9D12007FB6ED}"/>
              </a:ext>
            </a:extLst>
          </p:cNvPr>
          <p:cNvSpPr>
            <a:spLocks noGrp="1"/>
          </p:cNvSpPr>
          <p:nvPr>
            <p:ph type="sldNum" sz="quarter" idx="12"/>
          </p:nvPr>
        </p:nvSpPr>
        <p:spPr/>
        <p:txBody>
          <a:bodyPr/>
          <a:lstStyle/>
          <a:p>
            <a:fld id="{5751DFAA-887F-4071-8EAD-E8CA316FCF06}" type="slidenum">
              <a:rPr lang="nb-NO" smtClean="0"/>
              <a:t>24</a:t>
            </a:fld>
            <a:endParaRPr lang="nb-NO"/>
          </a:p>
        </p:txBody>
      </p:sp>
      <p:sp>
        <p:nvSpPr>
          <p:cNvPr id="5" name="Plassholder for tekst 4">
            <a:extLst>
              <a:ext uri="{FF2B5EF4-FFF2-40B4-BE49-F238E27FC236}">
                <a16:creationId xmlns:a16="http://schemas.microsoft.com/office/drawing/2014/main" id="{411212CA-21F2-4819-9480-3899FBAD3DB1}"/>
              </a:ext>
            </a:extLst>
          </p:cNvPr>
          <p:cNvSpPr>
            <a:spLocks noGrp="1"/>
          </p:cNvSpPr>
          <p:nvPr>
            <p:ph type="body" sz="quarter" idx="13"/>
          </p:nvPr>
        </p:nvSpPr>
        <p:spPr/>
        <p:txBody>
          <a:bodyPr/>
          <a:lstStyle/>
          <a:p>
            <a:endParaRPr lang="nb-NO"/>
          </a:p>
        </p:txBody>
      </p:sp>
      <p:sp>
        <p:nvSpPr>
          <p:cNvPr id="6" name="TekstSylinder 5">
            <a:extLst>
              <a:ext uri="{FF2B5EF4-FFF2-40B4-BE49-F238E27FC236}">
                <a16:creationId xmlns:a16="http://schemas.microsoft.com/office/drawing/2014/main" id="{BDAD425E-EDEE-46B5-8BF6-3FB2AB7351C3}"/>
              </a:ext>
            </a:extLst>
          </p:cNvPr>
          <p:cNvSpPr txBox="1"/>
          <p:nvPr/>
        </p:nvSpPr>
        <p:spPr>
          <a:xfrm>
            <a:off x="9532877" y="2228671"/>
            <a:ext cx="2026508" cy="1200329"/>
          </a:xfrm>
          <a:prstGeom prst="rect">
            <a:avLst/>
          </a:prstGeom>
          <a:noFill/>
        </p:spPr>
        <p:txBody>
          <a:bodyPr wrap="square" rtlCol="0">
            <a:spAutoFit/>
          </a:bodyPr>
          <a:lstStyle/>
          <a:p>
            <a:r>
              <a:rPr lang="nb-NO" b="1"/>
              <a:t>Sammenheng mellom kvalitet og god saksbehandling?</a:t>
            </a:r>
          </a:p>
        </p:txBody>
      </p:sp>
      <p:pic>
        <p:nvPicPr>
          <p:cNvPr id="13" name="Grafikk 12" descr="Tankeboble">
            <a:extLst>
              <a:ext uri="{FF2B5EF4-FFF2-40B4-BE49-F238E27FC236}">
                <a16:creationId xmlns:a16="http://schemas.microsoft.com/office/drawing/2014/main" id="{013A4A9F-F373-4A29-801B-3990B89C5A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6188" y="1337449"/>
            <a:ext cx="3974757" cy="3974757"/>
          </a:xfrm>
          <a:prstGeom prst="rect">
            <a:avLst/>
          </a:prstGeom>
        </p:spPr>
      </p:pic>
      <p:pic>
        <p:nvPicPr>
          <p:cNvPr id="8" name="Grafikk 7" descr="Mann">
            <a:extLst>
              <a:ext uri="{FF2B5EF4-FFF2-40B4-BE49-F238E27FC236}">
                <a16:creationId xmlns:a16="http://schemas.microsoft.com/office/drawing/2014/main" id="{2F066B37-9B8F-4F35-B3DF-41EFED9A8A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533" y="5063351"/>
            <a:ext cx="914400" cy="914400"/>
          </a:xfrm>
          <a:prstGeom prst="rect">
            <a:avLst/>
          </a:prstGeom>
        </p:spPr>
      </p:pic>
    </p:spTree>
    <p:extLst>
      <p:ext uri="{BB962C8B-B14F-4D97-AF65-F5344CB8AC3E}">
        <p14:creationId xmlns:p14="http://schemas.microsoft.com/office/powerpoint/2010/main" val="179530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7BCD06-903A-4C5C-9D66-304DA4E5C3F2}"/>
              </a:ext>
            </a:extLst>
          </p:cNvPr>
          <p:cNvSpPr>
            <a:spLocks noGrp="1"/>
          </p:cNvSpPr>
          <p:nvPr>
            <p:ph type="title"/>
          </p:nvPr>
        </p:nvSpPr>
        <p:spPr>
          <a:xfrm>
            <a:off x="864108" y="569531"/>
            <a:ext cx="7318996" cy="1052596"/>
          </a:xfrm>
        </p:spPr>
        <p:txBody>
          <a:bodyPr>
            <a:normAutofit/>
          </a:bodyPr>
          <a:lstStyle/>
          <a:p>
            <a:r>
              <a:rPr lang="nb-NO"/>
              <a:t>Beslutningsprosessen</a:t>
            </a:r>
            <a:endParaRPr lang="nb-NO">
              <a:solidFill>
                <a:srgbClr val="FF0000"/>
              </a:solidFill>
            </a:endParaRPr>
          </a:p>
        </p:txBody>
      </p:sp>
      <p:sp>
        <p:nvSpPr>
          <p:cNvPr id="3" name="Plassholder for innhold 2">
            <a:extLst>
              <a:ext uri="{FF2B5EF4-FFF2-40B4-BE49-F238E27FC236}">
                <a16:creationId xmlns:a16="http://schemas.microsoft.com/office/drawing/2014/main" id="{93DA14A2-025A-450A-B7CF-D322B48075AE}"/>
              </a:ext>
            </a:extLst>
          </p:cNvPr>
          <p:cNvSpPr>
            <a:spLocks noGrp="1"/>
          </p:cNvSpPr>
          <p:nvPr>
            <p:ph idx="1"/>
          </p:nvPr>
        </p:nvSpPr>
        <p:spPr>
          <a:xfrm>
            <a:off x="999649" y="1998334"/>
            <a:ext cx="6612113" cy="4558334"/>
          </a:xfrm>
        </p:spPr>
        <p:txBody>
          <a:bodyPr>
            <a:normAutofit fontScale="25000" lnSpcReduction="20000"/>
          </a:bodyPr>
          <a:lstStyle/>
          <a:p>
            <a:pPr marL="0" indent="0">
              <a:buNone/>
            </a:pPr>
            <a:r>
              <a:rPr lang="nb-NO" sz="7200"/>
              <a:t>Må være tydelig hvilket faktum som er lagt til grunn og hvilke vurderinger som er foretatt.</a:t>
            </a:r>
          </a:p>
          <a:p>
            <a:pPr marL="0" indent="0">
              <a:buNone/>
            </a:pPr>
            <a:endParaRPr lang="nb-NO" sz="7200"/>
          </a:p>
          <a:p>
            <a:pPr marL="0" indent="0">
              <a:buNone/>
            </a:pPr>
            <a:endParaRPr lang="nb-NO" sz="7200"/>
          </a:p>
          <a:p>
            <a:pPr marL="0" indent="0">
              <a:buNone/>
            </a:pPr>
            <a:r>
              <a:rPr lang="nb-NO" sz="7200" b="1"/>
              <a:t>Beslutningsprosessen avhengig av:</a:t>
            </a:r>
          </a:p>
          <a:p>
            <a:pPr lvl="1"/>
            <a:r>
              <a:rPr lang="nb-NO" sz="7200"/>
              <a:t>faktiske opplysninger</a:t>
            </a:r>
          </a:p>
          <a:p>
            <a:pPr lvl="1"/>
            <a:r>
              <a:rPr lang="nb-NO" sz="7200"/>
              <a:t>gode vurderinger av relevante faktiske opplysninger</a:t>
            </a:r>
          </a:p>
          <a:p>
            <a:pPr lvl="1"/>
            <a:r>
              <a:rPr lang="nb-NO" sz="7200"/>
              <a:t>forankring i relevant avgjørelsesgrunnlag (hjemmel)</a:t>
            </a:r>
          </a:p>
          <a:p>
            <a:pPr lvl="1"/>
            <a:r>
              <a:rPr lang="nb-NO" sz="7200"/>
              <a:t>avveininger/vurderinger (på grunnlag av relevant faktum og relevant avgjørelsesgrunnlag)</a:t>
            </a:r>
          </a:p>
          <a:p>
            <a:pPr marL="504000" lvl="1" indent="0">
              <a:buNone/>
            </a:pPr>
            <a:endParaRPr lang="nb-NO" sz="7200"/>
          </a:p>
          <a:p>
            <a:pPr marL="171450" indent="-171450">
              <a:buFontTx/>
              <a:buChar char="-"/>
            </a:pPr>
            <a:endParaRPr lang="nb-NO" sz="7200"/>
          </a:p>
          <a:p>
            <a:pPr marL="0" indent="0">
              <a:buNone/>
            </a:pPr>
            <a:r>
              <a:rPr lang="nb-NO" sz="7200" b="1"/>
              <a:t>Analyser og vurderinger:</a:t>
            </a:r>
          </a:p>
          <a:p>
            <a:pPr lvl="1"/>
            <a:r>
              <a:rPr lang="nb-NO" sz="7200"/>
              <a:t>utøve barnevernfaglig skjønn (dokumentere barnets behov og hva som vil være til barnets beste)</a:t>
            </a:r>
          </a:p>
          <a:p>
            <a:pPr lvl="2">
              <a:buFont typeface="Arial" panose="020B0604020202020204" pitchFamily="34" charset="0"/>
              <a:buChar char="•"/>
            </a:pPr>
            <a:r>
              <a:rPr lang="nb-NO" sz="7200"/>
              <a:t>Sette opplysninger sammen og gjøre analyser; trekke konklusjoner fra faktagrunnlaget</a:t>
            </a:r>
          </a:p>
          <a:p>
            <a:pPr lvl="2">
              <a:buFont typeface="Arial" panose="020B0604020202020204" pitchFamily="34" charset="0"/>
              <a:buChar char="•"/>
            </a:pPr>
            <a:r>
              <a:rPr lang="nb-NO" sz="7200"/>
              <a:t>Barnets erfaringer og synspunkter må tas inn i de barnevernfaglige analysene, tillegges vekt og drøftes som ledd i beslutningene</a:t>
            </a:r>
          </a:p>
          <a:p>
            <a:pPr marL="531450" lvl="1" indent="-171450">
              <a:buFontTx/>
              <a:buChar char="-"/>
            </a:pPr>
            <a:endParaRPr lang="nb-NO" sz="6400"/>
          </a:p>
          <a:p>
            <a:pPr marL="171450" indent="-171450">
              <a:buFontTx/>
              <a:buChar char="-"/>
            </a:pPr>
            <a:endParaRPr lang="nb-NO" sz="6400"/>
          </a:p>
          <a:p>
            <a:pPr marL="171450" indent="-171450">
              <a:buFontTx/>
              <a:buChar char="-"/>
            </a:pPr>
            <a:endParaRPr lang="nb-NO" sz="6400"/>
          </a:p>
          <a:p>
            <a:pPr marL="0" indent="0">
              <a:buNone/>
            </a:pPr>
            <a:endParaRPr lang="nb-NO" sz="6400"/>
          </a:p>
          <a:p>
            <a:pPr marL="504000" lvl="1" indent="0">
              <a:buNone/>
            </a:pPr>
            <a:endParaRPr lang="nb-NO" sz="6400"/>
          </a:p>
          <a:p>
            <a:pPr marL="504000" lvl="1" indent="0">
              <a:buNone/>
            </a:pPr>
            <a:endParaRPr lang="nb-NO" sz="6400"/>
          </a:p>
          <a:p>
            <a:endParaRPr lang="nb-NO"/>
          </a:p>
        </p:txBody>
      </p:sp>
      <p:sp>
        <p:nvSpPr>
          <p:cNvPr id="4" name="Plassholder for lysbildenummer 3">
            <a:extLst>
              <a:ext uri="{FF2B5EF4-FFF2-40B4-BE49-F238E27FC236}">
                <a16:creationId xmlns:a16="http://schemas.microsoft.com/office/drawing/2014/main" id="{B9A24C0C-0D25-4C36-A2DF-23C429D7DBDA}"/>
              </a:ext>
            </a:extLst>
          </p:cNvPr>
          <p:cNvSpPr>
            <a:spLocks noGrp="1"/>
          </p:cNvSpPr>
          <p:nvPr>
            <p:ph type="sldNum" sz="quarter" idx="12"/>
          </p:nvPr>
        </p:nvSpPr>
        <p:spPr/>
        <p:txBody>
          <a:bodyPr/>
          <a:lstStyle/>
          <a:p>
            <a:fld id="{5751DFAA-887F-4071-8EAD-E8CA316FCF06}" type="slidenum">
              <a:rPr lang="nb-NO" smtClean="0"/>
              <a:t>25</a:t>
            </a:fld>
            <a:endParaRPr lang="nb-NO"/>
          </a:p>
        </p:txBody>
      </p:sp>
      <p:sp>
        <p:nvSpPr>
          <p:cNvPr id="5" name="Plassholder for tekst 4">
            <a:extLst>
              <a:ext uri="{FF2B5EF4-FFF2-40B4-BE49-F238E27FC236}">
                <a16:creationId xmlns:a16="http://schemas.microsoft.com/office/drawing/2014/main" id="{1A4BF395-6EEB-43E0-A4F3-D4A95989C5BC}"/>
              </a:ext>
            </a:extLst>
          </p:cNvPr>
          <p:cNvSpPr>
            <a:spLocks noGrp="1"/>
          </p:cNvSpPr>
          <p:nvPr>
            <p:ph type="body" sz="quarter" idx="13"/>
          </p:nvPr>
        </p:nvSpPr>
        <p:spPr/>
        <p:txBody>
          <a:bodyPr/>
          <a:lstStyle/>
          <a:p>
            <a:endParaRPr lang="nb-NO"/>
          </a:p>
        </p:txBody>
      </p:sp>
      <p:pic>
        <p:nvPicPr>
          <p:cNvPr id="7" name="Bilde 6" descr="Nærbilde av elev som skriver i timen">
            <a:extLst>
              <a:ext uri="{FF2B5EF4-FFF2-40B4-BE49-F238E27FC236}">
                <a16:creationId xmlns:a16="http://schemas.microsoft.com/office/drawing/2014/main" id="{5E568FC7-F52D-490A-8D69-F0FA999C2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3104" y="2854410"/>
            <a:ext cx="3522536" cy="2347784"/>
          </a:xfrm>
          <a:prstGeom prst="rect">
            <a:avLst/>
          </a:prstGeom>
        </p:spPr>
      </p:pic>
    </p:spTree>
    <p:extLst>
      <p:ext uri="{BB962C8B-B14F-4D97-AF65-F5344CB8AC3E}">
        <p14:creationId xmlns:p14="http://schemas.microsoft.com/office/powerpoint/2010/main" val="101343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tel 1">
            <a:extLst>
              <a:ext uri="{FF2B5EF4-FFF2-40B4-BE49-F238E27FC236}">
                <a16:creationId xmlns:a16="http://schemas.microsoft.com/office/drawing/2014/main" id="{9725944A-EEB4-4C1B-AC88-126EA7E5B985}"/>
              </a:ext>
            </a:extLst>
          </p:cNvPr>
          <p:cNvSpPr>
            <a:spLocks noGrp="1"/>
          </p:cNvSpPr>
          <p:nvPr>
            <p:ph type="title"/>
          </p:nvPr>
        </p:nvSpPr>
        <p:spPr>
          <a:xfrm>
            <a:off x="301336" y="352183"/>
            <a:ext cx="7468870" cy="1269944"/>
          </a:xfrm>
        </p:spPr>
        <p:txBody>
          <a:bodyPr>
            <a:normAutofit fontScale="90000"/>
          </a:bodyPr>
          <a:lstStyle/>
          <a:p>
            <a:r>
              <a:rPr lang="nb-NO" altLang="nb-NO" sz="5400" dirty="0">
                <a:ea typeface="ＭＳ Ｐゴシック" panose="020B0600070205080204" pitchFamily="34" charset="-128"/>
              </a:rPr>
              <a:t>Sammenlikning - Rettsanvendelsesprosessen</a:t>
            </a:r>
          </a:p>
        </p:txBody>
      </p:sp>
      <p:graphicFrame>
        <p:nvGraphicFramePr>
          <p:cNvPr id="6" name="Plassholder for innhold 5">
            <a:extLst>
              <a:ext uri="{FF2B5EF4-FFF2-40B4-BE49-F238E27FC236}">
                <a16:creationId xmlns:a16="http://schemas.microsoft.com/office/drawing/2014/main" id="{B8F0A5E6-D38A-4638-B919-06EE9F65789A}"/>
              </a:ext>
            </a:extLst>
          </p:cNvPr>
          <p:cNvGraphicFramePr>
            <a:graphicFrameLocks noGrp="1"/>
          </p:cNvGraphicFramePr>
          <p:nvPr>
            <p:ph sz="half" idx="2"/>
          </p:nvPr>
        </p:nvGraphicFramePr>
        <p:xfrm>
          <a:off x="2587336" y="1839191"/>
          <a:ext cx="6754092" cy="4449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lassholder for lysbildenummer 1">
            <a:extLst>
              <a:ext uri="{FF2B5EF4-FFF2-40B4-BE49-F238E27FC236}">
                <a16:creationId xmlns:a16="http://schemas.microsoft.com/office/drawing/2014/main" id="{3DC2A2FC-8174-4A2B-B1C5-D5411BC527C3}"/>
              </a:ext>
            </a:extLst>
          </p:cNvPr>
          <p:cNvSpPr>
            <a:spLocks noGrp="1"/>
          </p:cNvSpPr>
          <p:nvPr>
            <p:ph type="sldNum" sz="quarter" idx="12"/>
          </p:nvPr>
        </p:nvSpPr>
        <p:spPr/>
        <p:txBody>
          <a:bodyPr/>
          <a:lstStyle/>
          <a:p>
            <a:fld id="{5E70D5B9-278B-49A8-8F3B-11AB914AF0FC}" type="slidenum">
              <a:rPr lang="nb-NO" smtClean="0"/>
              <a:t>26</a:t>
            </a:fld>
            <a:endParaRPr lang="nb-NO"/>
          </a:p>
        </p:txBody>
      </p:sp>
    </p:spTree>
    <p:extLst>
      <p:ext uri="{BB962C8B-B14F-4D97-AF65-F5344CB8AC3E}">
        <p14:creationId xmlns:p14="http://schemas.microsoft.com/office/powerpoint/2010/main" val="22178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9DCA2E-6ADE-44F8-BFF8-A57F16516AF1}"/>
              </a:ext>
            </a:extLst>
          </p:cNvPr>
          <p:cNvSpPr>
            <a:spLocks noGrp="1"/>
          </p:cNvSpPr>
          <p:nvPr>
            <p:ph type="ctrTitle"/>
          </p:nvPr>
        </p:nvSpPr>
        <p:spPr/>
        <p:txBody>
          <a:bodyPr/>
          <a:lstStyle/>
          <a:p>
            <a:r>
              <a:rPr lang="nb-NO" dirty="0"/>
              <a:t>Samvær</a:t>
            </a:r>
          </a:p>
        </p:txBody>
      </p:sp>
      <p:sp>
        <p:nvSpPr>
          <p:cNvPr id="3" name="Undertittel 2">
            <a:extLst>
              <a:ext uri="{FF2B5EF4-FFF2-40B4-BE49-F238E27FC236}">
                <a16:creationId xmlns:a16="http://schemas.microsoft.com/office/drawing/2014/main" id="{2F097850-C984-4027-AABB-3171B9172E8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37334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FF607C-663C-4E7E-BCB4-3E4528B41FDF}"/>
              </a:ext>
            </a:extLst>
          </p:cNvPr>
          <p:cNvSpPr>
            <a:spLocks noGrp="1"/>
          </p:cNvSpPr>
          <p:nvPr>
            <p:ph type="title"/>
          </p:nvPr>
        </p:nvSpPr>
        <p:spPr/>
        <p:txBody>
          <a:bodyPr/>
          <a:lstStyle/>
          <a:p>
            <a:r>
              <a:rPr lang="nb-NO" dirty="0"/>
              <a:t>Strand Lobben</a:t>
            </a:r>
          </a:p>
        </p:txBody>
      </p:sp>
      <p:sp>
        <p:nvSpPr>
          <p:cNvPr id="3" name="Plassholder for innhold 2">
            <a:extLst>
              <a:ext uri="{FF2B5EF4-FFF2-40B4-BE49-F238E27FC236}">
                <a16:creationId xmlns:a16="http://schemas.microsoft.com/office/drawing/2014/main" id="{D3B9505B-1CB4-45F5-908F-98DD1BCDCBF0}"/>
              </a:ext>
            </a:extLst>
          </p:cNvPr>
          <p:cNvSpPr>
            <a:spLocks noGrp="1"/>
          </p:cNvSpPr>
          <p:nvPr>
            <p:ph idx="1"/>
          </p:nvPr>
        </p:nvSpPr>
        <p:spPr/>
        <p:txBody>
          <a:bodyPr>
            <a:normAutofit fontScale="92500" lnSpcReduction="10000"/>
          </a:bodyPr>
          <a:lstStyle/>
          <a:p>
            <a:r>
              <a:rPr lang="nb-NO" dirty="0"/>
              <a:t>Om samvær: formål i norsk avgjørelse: mulighet til å holde kontakt med </a:t>
            </a:r>
            <a:r>
              <a:rPr lang="nb-NO" u="sng" dirty="0">
                <a:solidFill>
                  <a:srgbClr val="FF0000"/>
                </a:solidFill>
              </a:rPr>
              <a:t>sine «røtter». </a:t>
            </a:r>
            <a:r>
              <a:rPr lang="nb-NO" dirty="0"/>
              <a:t>Domstolen kritiserte denne slutningen, da formålet med samværet ikke ble begrunnet i en målsetning om </a:t>
            </a:r>
            <a:r>
              <a:rPr lang="nb-NO" u="sng" dirty="0">
                <a:solidFill>
                  <a:srgbClr val="FF0000"/>
                </a:solidFill>
              </a:rPr>
              <a:t>gjenforening</a:t>
            </a:r>
            <a:r>
              <a:rPr lang="nb-NO" dirty="0"/>
              <a:t> av den biologiske familien, slik Domstolens praksis legger opp til.</a:t>
            </a:r>
          </a:p>
          <a:p>
            <a:r>
              <a:rPr lang="nb-NO" u="sng" dirty="0">
                <a:solidFill>
                  <a:srgbClr val="FF0000"/>
                </a:solidFill>
              </a:rPr>
              <a:t>Gjennomføringen av samværet </a:t>
            </a:r>
            <a:r>
              <a:rPr lang="nb-NO" dirty="0"/>
              <a:t>mellom moren og barnet ble også trukket frem som kritikkverdig. Moren ble ikke gitt gode muligheter til å knytte seg til barnet sitt på en </a:t>
            </a:r>
            <a:r>
              <a:rPr lang="nb-NO" u="sng" dirty="0">
                <a:solidFill>
                  <a:srgbClr val="FF0000"/>
                </a:solidFill>
              </a:rPr>
              <a:t>avslappet eller fri måte</a:t>
            </a:r>
            <a:r>
              <a:rPr lang="nb-NO" dirty="0"/>
              <a:t>. Domstolen påpekte at myndighetene (barneverntjenesten) i liten grad hadde bidratt til </a:t>
            </a:r>
            <a:r>
              <a:rPr lang="nb-NO" dirty="0">
                <a:solidFill>
                  <a:srgbClr val="FF0000"/>
                </a:solidFill>
              </a:rPr>
              <a:t>å </a:t>
            </a:r>
            <a:r>
              <a:rPr lang="nb-NO" u="sng" dirty="0">
                <a:solidFill>
                  <a:srgbClr val="FF0000"/>
                </a:solidFill>
              </a:rPr>
              <a:t>gjøre besøkene og samværet vellykket</a:t>
            </a:r>
            <a:r>
              <a:rPr lang="nb-NO" dirty="0">
                <a:solidFill>
                  <a:srgbClr val="FF0000"/>
                </a:solidFill>
              </a:rPr>
              <a:t>,</a:t>
            </a:r>
            <a:r>
              <a:rPr lang="nb-NO" dirty="0"/>
              <a:t> ved for eksempel å søke alternative omgangsformer.</a:t>
            </a:r>
          </a:p>
          <a:p>
            <a:r>
              <a:rPr lang="nb-NO" dirty="0"/>
              <a:t>Samværets omfang og begrunnelse tilsa ifølge Domstolen at de var </a:t>
            </a:r>
            <a:r>
              <a:rPr lang="nb-NO" u="sng" dirty="0">
                <a:solidFill>
                  <a:srgbClr val="FF0000"/>
                </a:solidFill>
              </a:rPr>
              <a:t>lite egnet som bevis som kunne si noe om morens omsorgsevne.</a:t>
            </a:r>
          </a:p>
        </p:txBody>
      </p:sp>
      <p:sp>
        <p:nvSpPr>
          <p:cNvPr id="4" name="Plassholder for lysbildenummer 3">
            <a:extLst>
              <a:ext uri="{FF2B5EF4-FFF2-40B4-BE49-F238E27FC236}">
                <a16:creationId xmlns:a16="http://schemas.microsoft.com/office/drawing/2014/main" id="{23A646B4-6F91-4631-BEE5-0D055A6DF5C4}"/>
              </a:ext>
            </a:extLst>
          </p:cNvPr>
          <p:cNvSpPr>
            <a:spLocks noGrp="1"/>
          </p:cNvSpPr>
          <p:nvPr>
            <p:ph type="sldNum" sz="quarter" idx="12"/>
          </p:nvPr>
        </p:nvSpPr>
        <p:spPr/>
        <p:txBody>
          <a:bodyPr/>
          <a:lstStyle/>
          <a:p>
            <a:fld id="{5E70D5B9-278B-49A8-8F3B-11AB914AF0FC}" type="slidenum">
              <a:rPr lang="nb-NO" smtClean="0"/>
              <a:t>28</a:t>
            </a:fld>
            <a:endParaRPr lang="nb-NO"/>
          </a:p>
        </p:txBody>
      </p:sp>
    </p:spTree>
    <p:extLst>
      <p:ext uri="{BB962C8B-B14F-4D97-AF65-F5344CB8AC3E}">
        <p14:creationId xmlns:p14="http://schemas.microsoft.com/office/powerpoint/2010/main" val="2250548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Unge jente sitter på trinn og bruker et nettbrett">
            <a:extLst>
              <a:ext uri="{FF2B5EF4-FFF2-40B4-BE49-F238E27FC236}">
                <a16:creationId xmlns:a16="http://schemas.microsoft.com/office/drawing/2014/main" id="{3A6505C1-973F-4C9A-A4CD-936F35F46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065" y="1987762"/>
            <a:ext cx="5607889" cy="3743265"/>
          </a:xfrm>
          <a:prstGeom prst="rect">
            <a:avLst/>
          </a:prstGeom>
          <a:noFill/>
        </p:spPr>
      </p:pic>
      <p:sp>
        <p:nvSpPr>
          <p:cNvPr id="3" name="Plassholder for lysbildenummer 2">
            <a:extLst>
              <a:ext uri="{FF2B5EF4-FFF2-40B4-BE49-F238E27FC236}">
                <a16:creationId xmlns:a16="http://schemas.microsoft.com/office/drawing/2014/main" id="{3012D675-E054-4A24-88EA-859BA9AFBAC4}"/>
              </a:ext>
            </a:extLst>
          </p:cNvPr>
          <p:cNvSpPr>
            <a:spLocks noGrp="1"/>
          </p:cNvSpPr>
          <p:nvPr>
            <p:ph type="sldNum" sz="quarter" idx="12"/>
          </p:nvPr>
        </p:nvSpPr>
        <p:spPr>
          <a:xfrm>
            <a:off x="10285857" y="167517"/>
            <a:ext cx="1402079" cy="184666"/>
          </a:xfrm>
        </p:spPr>
        <p:txBody>
          <a:bodyPr anchor="ctr">
            <a:normAutofit/>
          </a:bodyPr>
          <a:lstStyle/>
          <a:p>
            <a:pPr>
              <a:spcAft>
                <a:spcPts val="600"/>
              </a:spcAft>
            </a:pPr>
            <a:fld id="{74DC5C6B-5FF5-4C51-B1C4-3E46E479ECBD}" type="slidenum">
              <a:rPr lang="nb-NO" smtClean="0"/>
              <a:pPr>
                <a:spcAft>
                  <a:spcPts val="600"/>
                </a:spcAft>
              </a:pPr>
              <a:t>29</a:t>
            </a:fld>
            <a:endParaRPr lang="nb-NO"/>
          </a:p>
        </p:txBody>
      </p:sp>
      <p:sp>
        <p:nvSpPr>
          <p:cNvPr id="2" name="Plassholder for innhold 1">
            <a:extLst>
              <a:ext uri="{FF2B5EF4-FFF2-40B4-BE49-F238E27FC236}">
                <a16:creationId xmlns:a16="http://schemas.microsoft.com/office/drawing/2014/main" id="{34B871F6-6CE6-418D-95C3-A04C72427533}"/>
              </a:ext>
            </a:extLst>
          </p:cNvPr>
          <p:cNvSpPr>
            <a:spLocks noGrp="1"/>
          </p:cNvSpPr>
          <p:nvPr>
            <p:ph type="body" sz="quarter" idx="18"/>
          </p:nvPr>
        </p:nvSpPr>
        <p:spPr>
          <a:xfrm>
            <a:off x="6882582" y="1956619"/>
            <a:ext cx="4445310" cy="3805551"/>
          </a:xfrm>
        </p:spPr>
        <p:txBody>
          <a:bodyPr>
            <a:normAutofit/>
          </a:bodyPr>
          <a:lstStyle/>
          <a:p>
            <a:pPr>
              <a:lnSpc>
                <a:spcPct val="90000"/>
              </a:lnSpc>
              <a:spcAft>
                <a:spcPts val="600"/>
              </a:spcAft>
              <a:buFont typeface="Arial" panose="020B0604020202020204" pitchFamily="34" charset="0"/>
              <a:buChar char="•"/>
            </a:pPr>
            <a:r>
              <a:rPr lang="nb-NO" sz="1700" dirty="0"/>
              <a:t>Alle beslutninger om samvær må bygge på konkrete vurderinger og det overordnede må være å finne ordninger som er til </a:t>
            </a:r>
            <a:r>
              <a:rPr lang="nb-NO" sz="1700" u="sng" dirty="0">
                <a:solidFill>
                  <a:srgbClr val="FF0000"/>
                </a:solidFill>
              </a:rPr>
              <a:t>«barnets beste». </a:t>
            </a:r>
          </a:p>
          <a:p>
            <a:pPr>
              <a:lnSpc>
                <a:spcPct val="90000"/>
              </a:lnSpc>
              <a:spcAft>
                <a:spcPts val="600"/>
              </a:spcAft>
              <a:buFont typeface="Arial" panose="020B0604020202020204" pitchFamily="34" charset="0"/>
              <a:buChar char="•"/>
            </a:pPr>
            <a:r>
              <a:rPr lang="nb-NO" sz="1700" u="sng" dirty="0">
                <a:solidFill>
                  <a:srgbClr val="FF0000"/>
                </a:solidFill>
              </a:rPr>
              <a:t>«Samværet skal fastsettes slik at båndene mellom foreldre og barn kan styrkes og utvikles».</a:t>
            </a:r>
          </a:p>
          <a:p>
            <a:pPr>
              <a:lnSpc>
                <a:spcPct val="90000"/>
              </a:lnSpc>
              <a:spcAft>
                <a:spcPts val="600"/>
              </a:spcAft>
              <a:buFont typeface="Arial" panose="020B0604020202020204" pitchFamily="34" charset="0"/>
              <a:buChar char="•"/>
            </a:pPr>
            <a:r>
              <a:rPr lang="nb-NO" sz="1700" dirty="0"/>
              <a:t>Myndighetene har </a:t>
            </a:r>
            <a:r>
              <a:rPr lang="nb-NO" sz="1700" u="sng" dirty="0">
                <a:solidFill>
                  <a:srgbClr val="FF0000"/>
                </a:solidFill>
              </a:rPr>
              <a:t>«så langt det er mulig en plikt til å sørge for at samværene har god kvalitet», </a:t>
            </a:r>
            <a:r>
              <a:rPr lang="nb-NO" sz="1700" dirty="0"/>
              <a:t>og dersom samværene ikke fungerer, </a:t>
            </a:r>
            <a:r>
              <a:rPr lang="nb-NO" sz="1700" u="sng" dirty="0">
                <a:solidFill>
                  <a:srgbClr val="FF0000"/>
                </a:solidFill>
              </a:rPr>
              <a:t>«må man prøve ut justeringer eller alternativer».</a:t>
            </a:r>
          </a:p>
          <a:p>
            <a:pPr>
              <a:lnSpc>
                <a:spcPct val="90000"/>
              </a:lnSpc>
              <a:spcAft>
                <a:spcPts val="600"/>
              </a:spcAft>
              <a:buFont typeface="Arial" panose="020B0604020202020204" pitchFamily="34" charset="0"/>
              <a:buChar char="•"/>
            </a:pPr>
            <a:r>
              <a:rPr lang="nb-NO" sz="1700" dirty="0"/>
              <a:t>Også for beslutninger om samvær gjelder de skjerpede kravene til </a:t>
            </a:r>
            <a:r>
              <a:rPr lang="nb-NO" sz="1700" u="sng" dirty="0">
                <a:solidFill>
                  <a:srgbClr val="FF0000"/>
                </a:solidFill>
              </a:rPr>
              <a:t>utredning, grunngiving og dokumentasjon.</a:t>
            </a:r>
          </a:p>
        </p:txBody>
      </p:sp>
      <p:sp>
        <p:nvSpPr>
          <p:cNvPr id="4" name="Tittel 3">
            <a:extLst>
              <a:ext uri="{FF2B5EF4-FFF2-40B4-BE49-F238E27FC236}">
                <a16:creationId xmlns:a16="http://schemas.microsoft.com/office/drawing/2014/main" id="{B7A5CCFE-A5D5-4BAE-BE2A-74F8E653C352}"/>
              </a:ext>
            </a:extLst>
          </p:cNvPr>
          <p:cNvSpPr>
            <a:spLocks noGrp="1"/>
          </p:cNvSpPr>
          <p:nvPr>
            <p:ph type="title"/>
          </p:nvPr>
        </p:nvSpPr>
        <p:spPr>
          <a:xfrm>
            <a:off x="864108" y="569531"/>
            <a:ext cx="10463784" cy="1052596"/>
          </a:xfrm>
        </p:spPr>
        <p:txBody>
          <a:bodyPr anchor="b">
            <a:normAutofit/>
          </a:bodyPr>
          <a:lstStyle/>
          <a:p>
            <a:r>
              <a:rPr lang="nb-NO" dirty="0" err="1"/>
              <a:t>Storkammer</a:t>
            </a:r>
            <a:r>
              <a:rPr lang="nb-NO" dirty="0"/>
              <a:t> HR</a:t>
            </a:r>
          </a:p>
        </p:txBody>
      </p:sp>
    </p:spTree>
    <p:extLst>
      <p:ext uri="{BB962C8B-B14F-4D97-AF65-F5344CB8AC3E}">
        <p14:creationId xmlns:p14="http://schemas.microsoft.com/office/powerpoint/2010/main" val="2621904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FF01CF-807D-4C53-AC8B-2ACD0B237F26}"/>
              </a:ext>
            </a:extLst>
          </p:cNvPr>
          <p:cNvSpPr>
            <a:spLocks noGrp="1"/>
          </p:cNvSpPr>
          <p:nvPr>
            <p:ph type="title"/>
          </p:nvPr>
        </p:nvSpPr>
        <p:spPr/>
        <p:txBody>
          <a:bodyPr/>
          <a:lstStyle/>
          <a:p>
            <a:r>
              <a:rPr lang="nb-NO" dirty="0"/>
              <a:t>1. Hvorfor er avgjørelser fra EMD så viktig for oss?</a:t>
            </a:r>
          </a:p>
        </p:txBody>
      </p:sp>
      <p:sp>
        <p:nvSpPr>
          <p:cNvPr id="3" name="Plassholder for tekst 2">
            <a:extLst>
              <a:ext uri="{FF2B5EF4-FFF2-40B4-BE49-F238E27FC236}">
                <a16:creationId xmlns:a16="http://schemas.microsoft.com/office/drawing/2014/main" id="{FAE6A18F-FDB6-4356-A55A-1E3AB82B8B2A}"/>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686912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A45E398C-4B6B-42AC-ADE8-441A6D41A419}"/>
              </a:ext>
            </a:extLst>
          </p:cNvPr>
          <p:cNvSpPr>
            <a:spLocks noGrp="1"/>
          </p:cNvSpPr>
          <p:nvPr>
            <p:ph type="title"/>
          </p:nvPr>
        </p:nvSpPr>
        <p:spPr>
          <a:xfrm>
            <a:off x="864108" y="569531"/>
            <a:ext cx="10463784" cy="1052596"/>
          </a:xfrm>
        </p:spPr>
        <p:txBody>
          <a:bodyPr anchor="b">
            <a:normAutofit/>
          </a:bodyPr>
          <a:lstStyle/>
          <a:p>
            <a:r>
              <a:rPr lang="nb-NO" dirty="0" err="1"/>
              <a:t>Storkammer</a:t>
            </a:r>
            <a:r>
              <a:rPr lang="nb-NO" dirty="0"/>
              <a:t> HR</a:t>
            </a:r>
          </a:p>
        </p:txBody>
      </p:sp>
      <p:sp>
        <p:nvSpPr>
          <p:cNvPr id="3" name="Plassholder for lysbildenummer 2">
            <a:extLst>
              <a:ext uri="{FF2B5EF4-FFF2-40B4-BE49-F238E27FC236}">
                <a16:creationId xmlns:a16="http://schemas.microsoft.com/office/drawing/2014/main" id="{FA15AD1D-7391-440D-8319-D723EA65DBD3}"/>
              </a:ext>
            </a:extLst>
          </p:cNvPr>
          <p:cNvSpPr>
            <a:spLocks noGrp="1"/>
          </p:cNvSpPr>
          <p:nvPr>
            <p:ph type="sldNum" sz="quarter" idx="12"/>
          </p:nvPr>
        </p:nvSpPr>
        <p:spPr>
          <a:xfrm>
            <a:off x="10285857" y="167517"/>
            <a:ext cx="1402079" cy="184666"/>
          </a:xfrm>
        </p:spPr>
        <p:txBody>
          <a:bodyPr anchor="ctr">
            <a:normAutofit/>
          </a:bodyPr>
          <a:lstStyle/>
          <a:p>
            <a:pPr>
              <a:spcAft>
                <a:spcPts val="600"/>
              </a:spcAft>
            </a:pPr>
            <a:fld id="{74DC5C6B-5FF5-4C51-B1C4-3E46E479ECBD}" type="slidenum">
              <a:rPr lang="nb-NO" smtClean="0"/>
              <a:pPr>
                <a:spcAft>
                  <a:spcPts val="600"/>
                </a:spcAft>
              </a:pPr>
              <a:t>30</a:t>
            </a:fld>
            <a:endParaRPr lang="nb-NO"/>
          </a:p>
        </p:txBody>
      </p:sp>
      <p:sp>
        <p:nvSpPr>
          <p:cNvPr id="15" name="Plassholder for innhold 1">
            <a:extLst>
              <a:ext uri="{FF2B5EF4-FFF2-40B4-BE49-F238E27FC236}">
                <a16:creationId xmlns:a16="http://schemas.microsoft.com/office/drawing/2014/main" id="{13F4EB66-66DF-422C-AE68-6DF50D3BE865}"/>
              </a:ext>
            </a:extLst>
          </p:cNvPr>
          <p:cNvSpPr>
            <a:spLocks noGrp="1"/>
          </p:cNvSpPr>
          <p:nvPr>
            <p:ph idx="14"/>
          </p:nvPr>
        </p:nvSpPr>
        <p:spPr>
          <a:xfrm>
            <a:off x="707366" y="1966452"/>
            <a:ext cx="5388634" cy="4322017"/>
          </a:xfrm>
        </p:spPr>
        <p:txBody>
          <a:bodyPr>
            <a:normAutofit/>
          </a:bodyPr>
          <a:lstStyle/>
          <a:p>
            <a:pPr>
              <a:lnSpc>
                <a:spcPct val="90000"/>
              </a:lnSpc>
              <a:buFont typeface="Wingdings" panose="05000000000000000000" pitchFamily="2" charset="2"/>
              <a:buChar char="§"/>
            </a:pPr>
            <a:r>
              <a:rPr lang="nb-NO" sz="1600" dirty="0"/>
              <a:t>Ved </a:t>
            </a:r>
            <a:r>
              <a:rPr lang="nb-NO" sz="1600" u="sng" dirty="0">
                <a:solidFill>
                  <a:srgbClr val="FF0000"/>
                </a:solidFill>
              </a:rPr>
              <a:t>antatt langvarige</a:t>
            </a:r>
            <a:r>
              <a:rPr lang="nb-NO" sz="1600" dirty="0"/>
              <a:t> omsorgsovertakelser skal det i utgangspunktet være samvær.</a:t>
            </a:r>
            <a:r>
              <a:rPr lang="nb-NO" sz="1600" dirty="0">
                <a:solidFill>
                  <a:schemeClr val="tx1"/>
                </a:solidFill>
              </a:rPr>
              <a:t> Samvær mellom foreldre og barn har en </a:t>
            </a:r>
            <a:r>
              <a:rPr lang="nb-NO" sz="1600" u="sng" dirty="0">
                <a:solidFill>
                  <a:srgbClr val="FF0000"/>
                </a:solidFill>
              </a:rPr>
              <a:t>egenverdi</a:t>
            </a:r>
            <a:r>
              <a:rPr lang="nb-NO" sz="1600" dirty="0">
                <a:solidFill>
                  <a:schemeClr val="tx1"/>
                </a:solidFill>
              </a:rPr>
              <a:t> som det må «tas betydelig hensyn til ved fastsettelsen».</a:t>
            </a:r>
          </a:p>
          <a:p>
            <a:pPr>
              <a:lnSpc>
                <a:spcPct val="90000"/>
              </a:lnSpc>
              <a:buFont typeface="Wingdings" panose="05000000000000000000" pitchFamily="2" charset="2"/>
              <a:buChar char="§"/>
            </a:pPr>
            <a:r>
              <a:rPr lang="nb-NO" sz="1600" dirty="0">
                <a:solidFill>
                  <a:schemeClr val="tx1"/>
                </a:solidFill>
              </a:rPr>
              <a:t>Barneverntjenesten «må – uavhengig av den antatte lengden på omsorgsovertakelsen – </a:t>
            </a:r>
            <a:r>
              <a:rPr lang="nb-NO" sz="1600" u="sng" dirty="0">
                <a:solidFill>
                  <a:srgbClr val="FF0000"/>
                </a:solidFill>
              </a:rPr>
              <a:t>med jevne mellomrom </a:t>
            </a:r>
            <a:r>
              <a:rPr lang="nb-NO" sz="1600" dirty="0">
                <a:solidFill>
                  <a:schemeClr val="tx1"/>
                </a:solidFill>
              </a:rPr>
              <a:t>undersøke om omstendighetene har endret seg, og vurdere hvilken betydning det eventuelt kan få for samværsspørsmålet». </a:t>
            </a:r>
            <a:r>
              <a:rPr lang="nb-NO" sz="1600" dirty="0"/>
              <a:t>Vurderingene må dokumenteres!</a:t>
            </a:r>
          </a:p>
          <a:p>
            <a:pPr>
              <a:lnSpc>
                <a:spcPct val="90000"/>
              </a:lnSpc>
              <a:buFont typeface="Arial" panose="020B0604020202020204" pitchFamily="34" charset="0"/>
              <a:buChar char="•"/>
            </a:pPr>
            <a:r>
              <a:rPr lang="nb-NO" sz="1600" dirty="0">
                <a:solidFill>
                  <a:schemeClr val="tx1"/>
                </a:solidFill>
              </a:rPr>
              <a:t>«Permanent tilsyn under samvær må </a:t>
            </a:r>
            <a:r>
              <a:rPr lang="nb-NO" sz="1600" u="sng" dirty="0">
                <a:solidFill>
                  <a:srgbClr val="FF0000"/>
                </a:solidFill>
              </a:rPr>
              <a:t>være begrunnet konkret … i den enkelte sak»</a:t>
            </a:r>
            <a:r>
              <a:rPr lang="nb-NO" sz="1600" u="sng" dirty="0">
                <a:solidFill>
                  <a:schemeClr val="tx1"/>
                </a:solidFill>
              </a:rPr>
              <a:t>.</a:t>
            </a:r>
          </a:p>
          <a:p>
            <a:pPr>
              <a:lnSpc>
                <a:spcPct val="90000"/>
              </a:lnSpc>
              <a:buFont typeface="Arial" panose="020B0604020202020204" pitchFamily="34" charset="0"/>
              <a:buChar char="•"/>
            </a:pPr>
            <a:r>
              <a:rPr lang="nb-NO" sz="1600" dirty="0">
                <a:solidFill>
                  <a:schemeClr val="tx1"/>
                </a:solidFill>
              </a:rPr>
              <a:t>Det «bør … utvises forsiktighet med å trekke konklusjoner om foreldrenes </a:t>
            </a:r>
            <a:r>
              <a:rPr lang="nb-NO" sz="1600" u="sng" dirty="0">
                <a:solidFill>
                  <a:srgbClr val="FF0000"/>
                </a:solidFill>
              </a:rPr>
              <a:t>omsorgsevne og samværskompetanse </a:t>
            </a:r>
            <a:r>
              <a:rPr lang="nb-NO" sz="1600" dirty="0">
                <a:solidFill>
                  <a:schemeClr val="tx1"/>
                </a:solidFill>
              </a:rPr>
              <a:t>ut fra begrenset eller utilfredsstillende samvær alene».</a:t>
            </a:r>
          </a:p>
          <a:p>
            <a:pPr>
              <a:lnSpc>
                <a:spcPct val="90000"/>
              </a:lnSpc>
              <a:buFont typeface="Wingdings" panose="05000000000000000000" pitchFamily="2" charset="2"/>
              <a:buChar char="§"/>
            </a:pPr>
            <a:r>
              <a:rPr lang="nb-NO" sz="1400" dirty="0"/>
              <a:t>Myndighetene </a:t>
            </a:r>
            <a:r>
              <a:rPr lang="nb-NO" sz="1400" u="sng" dirty="0">
                <a:solidFill>
                  <a:srgbClr val="FF0000"/>
                </a:solidFill>
              </a:rPr>
              <a:t>kan ikke fastsette samvær som utsetter barnet for «urimelig belastning».</a:t>
            </a:r>
          </a:p>
          <a:p>
            <a:pPr>
              <a:lnSpc>
                <a:spcPct val="90000"/>
              </a:lnSpc>
              <a:buFont typeface="Wingdings" panose="05000000000000000000" pitchFamily="2" charset="2"/>
              <a:buChar char="§"/>
            </a:pPr>
            <a:endParaRPr lang="nb-NO" sz="1400" dirty="0"/>
          </a:p>
          <a:p>
            <a:pPr>
              <a:lnSpc>
                <a:spcPct val="90000"/>
              </a:lnSpc>
            </a:pPr>
            <a:endParaRPr lang="nb-NO" sz="1400" dirty="0"/>
          </a:p>
        </p:txBody>
      </p:sp>
      <p:pic>
        <p:nvPicPr>
          <p:cNvPr id="8" name="Bilde 7" descr="Et bilde som inneholder person, innendørs, sitter, kvinne&#10;&#10;Automatisk generert beskrivelse">
            <a:extLst>
              <a:ext uri="{FF2B5EF4-FFF2-40B4-BE49-F238E27FC236}">
                <a16:creationId xmlns:a16="http://schemas.microsoft.com/office/drawing/2014/main" id="{98B783D9-8D66-4DF0-B265-761ACBAA290E}"/>
              </a:ext>
            </a:extLst>
          </p:cNvPr>
          <p:cNvPicPr>
            <a:picLocks noChangeAspect="1"/>
          </p:cNvPicPr>
          <p:nvPr/>
        </p:nvPicPr>
        <p:blipFill rotWithShape="1">
          <a:blip r:embed="rId3">
            <a:extLst>
              <a:ext uri="{28A0092B-C50C-407E-A947-70E740481C1C}">
                <a14:useLocalDpi xmlns:a14="http://schemas.microsoft.com/office/drawing/2010/main" val="0"/>
              </a:ext>
            </a:extLst>
          </a:blip>
          <a:srcRect l="11358" r="-1" b="-1"/>
          <a:stretch/>
        </p:blipFill>
        <p:spPr>
          <a:xfrm>
            <a:off x="6287263" y="1966452"/>
            <a:ext cx="5040629" cy="4123797"/>
          </a:xfrm>
          <a:prstGeom prst="rect">
            <a:avLst/>
          </a:prstGeom>
          <a:noFill/>
        </p:spPr>
      </p:pic>
    </p:spTree>
    <p:extLst>
      <p:ext uri="{BB962C8B-B14F-4D97-AF65-F5344CB8AC3E}">
        <p14:creationId xmlns:p14="http://schemas.microsoft.com/office/powerpoint/2010/main" val="1794745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57BEA3-5BB7-485E-8AB7-2E9E5D417ED9}"/>
              </a:ext>
            </a:extLst>
          </p:cNvPr>
          <p:cNvSpPr>
            <a:spLocks noGrp="1"/>
          </p:cNvSpPr>
          <p:nvPr>
            <p:ph type="title"/>
          </p:nvPr>
        </p:nvSpPr>
        <p:spPr/>
        <p:txBody>
          <a:bodyPr/>
          <a:lstStyle/>
          <a:p>
            <a:r>
              <a:rPr lang="nb-NO" dirty="0"/>
              <a:t>Konsekvenser i praksis for samvær etter omsorgsovertakelse</a:t>
            </a:r>
          </a:p>
        </p:txBody>
      </p:sp>
      <p:sp>
        <p:nvSpPr>
          <p:cNvPr id="3" name="Plassholder for innhold 2">
            <a:extLst>
              <a:ext uri="{FF2B5EF4-FFF2-40B4-BE49-F238E27FC236}">
                <a16:creationId xmlns:a16="http://schemas.microsoft.com/office/drawing/2014/main" id="{53E19AA7-24E2-4AA3-A29D-BFAD3086EB0A}"/>
              </a:ext>
            </a:extLst>
          </p:cNvPr>
          <p:cNvSpPr>
            <a:spLocks noGrp="1"/>
          </p:cNvSpPr>
          <p:nvPr>
            <p:ph idx="1"/>
          </p:nvPr>
        </p:nvSpPr>
        <p:spPr>
          <a:xfrm>
            <a:off x="521494" y="1825625"/>
            <a:ext cx="11322844" cy="4782344"/>
          </a:xfrm>
        </p:spPr>
        <p:txBody>
          <a:bodyPr>
            <a:normAutofit/>
          </a:bodyPr>
          <a:lstStyle/>
          <a:p>
            <a:r>
              <a:rPr lang="nb-NO" dirty="0"/>
              <a:t>Mer omfangsrike samværsordninger ved omsorgsovertakelse </a:t>
            </a:r>
          </a:p>
          <a:p>
            <a:r>
              <a:rPr lang="nb-NO" dirty="0"/>
              <a:t>Forventing om dokumentasjon av jevnlig evaluering av samværsordning – metodikk/verktøy?</a:t>
            </a:r>
          </a:p>
          <a:p>
            <a:r>
              <a:rPr lang="nb-NO" dirty="0"/>
              <a:t>Ved dårlig samværskvalitet – forventning om justeringer (bytt ut tilsynsfører/endre sted/sett inn veiledning) – nedskalert bevisverdi for nedsatt omsorgsevne</a:t>
            </a:r>
          </a:p>
          <a:p>
            <a:r>
              <a:rPr lang="nb-NO" dirty="0"/>
              <a:t>Skjerpet krav til utredning og begrunnelse for tilsyn</a:t>
            </a:r>
          </a:p>
          <a:p>
            <a:r>
              <a:rPr lang="nb-NO" dirty="0"/>
              <a:t>Selv om «langvarig» omsorgsovertakelse (gjenforeningsmålet slippes) vil det bli mer omfangsrike samværsordninger (samværenes egenverdi)</a:t>
            </a:r>
          </a:p>
          <a:p>
            <a:r>
              <a:rPr lang="nb-NO" dirty="0"/>
              <a:t>Økning i kommunale utgifter</a:t>
            </a:r>
          </a:p>
          <a:p>
            <a:endParaRPr lang="nb-NO" dirty="0"/>
          </a:p>
        </p:txBody>
      </p:sp>
    </p:spTree>
    <p:extLst>
      <p:ext uri="{BB962C8B-B14F-4D97-AF65-F5344CB8AC3E}">
        <p14:creationId xmlns:p14="http://schemas.microsoft.com/office/powerpoint/2010/main" val="860139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54BC52A0-621B-41A6-8F2F-9AABF225BBE9}"/>
              </a:ext>
            </a:extLst>
          </p:cNvPr>
          <p:cNvSpPr>
            <a:spLocks noGrp="1"/>
          </p:cNvSpPr>
          <p:nvPr>
            <p:ph sz="quarter" idx="20"/>
          </p:nvPr>
        </p:nvSpPr>
        <p:spPr>
          <a:xfrm>
            <a:off x="901065" y="1956619"/>
            <a:ext cx="5607889" cy="3805552"/>
          </a:xfrm>
        </p:spPr>
        <p:txBody>
          <a:bodyPr>
            <a:normAutofit/>
          </a:bodyPr>
          <a:lstStyle/>
          <a:p>
            <a:pPr marL="0" indent="0">
              <a:spcAft>
                <a:spcPts val="600"/>
              </a:spcAft>
              <a:buNone/>
            </a:pPr>
            <a:r>
              <a:rPr lang="nb-NO" b="1" dirty="0"/>
              <a:t>Menneskerettighetsloven § 3</a:t>
            </a:r>
            <a:endParaRPr lang="nb-NO" b="1"/>
          </a:p>
          <a:p>
            <a:pPr marL="0" indent="0">
              <a:spcAft>
                <a:spcPts val="600"/>
              </a:spcAft>
              <a:buNone/>
            </a:pPr>
            <a:endParaRPr lang="nb-NO"/>
          </a:p>
          <a:p>
            <a:pPr marL="0" indent="0">
              <a:spcAft>
                <a:spcPts val="600"/>
              </a:spcAft>
              <a:buNone/>
            </a:pPr>
            <a:r>
              <a:rPr lang="nb-NO" dirty="0"/>
              <a:t>«Bestemmelsene i konvensjoner og protokoller som er nevnt i § 2 skal ved </a:t>
            </a:r>
            <a:r>
              <a:rPr lang="nb-NO" u="sng" dirty="0"/>
              <a:t>motstrid</a:t>
            </a:r>
            <a:r>
              <a:rPr lang="nb-NO" dirty="0"/>
              <a:t> gå foran bestemmelser i annen lovgivning.»</a:t>
            </a:r>
            <a:endParaRPr lang="nb-NO"/>
          </a:p>
          <a:p>
            <a:pPr marL="0" indent="0">
              <a:spcAft>
                <a:spcPts val="600"/>
              </a:spcAft>
              <a:buNone/>
            </a:pPr>
            <a:endParaRPr lang="nb-NO"/>
          </a:p>
          <a:p>
            <a:pPr marL="0" indent="0">
              <a:spcAft>
                <a:spcPts val="600"/>
              </a:spcAft>
              <a:buNone/>
            </a:pPr>
            <a:endParaRPr lang="nb-NO"/>
          </a:p>
        </p:txBody>
      </p:sp>
      <p:sp>
        <p:nvSpPr>
          <p:cNvPr id="5" name="Plassholder for lysbildenummer 4">
            <a:extLst>
              <a:ext uri="{FF2B5EF4-FFF2-40B4-BE49-F238E27FC236}">
                <a16:creationId xmlns:a16="http://schemas.microsoft.com/office/drawing/2014/main" id="{CD9164FA-120A-4632-ABEC-3ED7B7DCF8F1}"/>
              </a:ext>
            </a:extLst>
          </p:cNvPr>
          <p:cNvSpPr>
            <a:spLocks noGrp="1"/>
          </p:cNvSpPr>
          <p:nvPr>
            <p:ph type="sldNum" sz="quarter" idx="12"/>
          </p:nvPr>
        </p:nvSpPr>
        <p:spPr>
          <a:xfrm>
            <a:off x="10285857" y="167517"/>
            <a:ext cx="1402079" cy="184666"/>
          </a:xfrm>
        </p:spPr>
        <p:txBody>
          <a:bodyPr anchor="ctr">
            <a:normAutofit/>
          </a:bodyPr>
          <a:lstStyle/>
          <a:p>
            <a:pPr>
              <a:spcAft>
                <a:spcPts val="600"/>
              </a:spcAft>
            </a:pPr>
            <a:fld id="{5E70D5B9-278B-49A8-8F3B-11AB914AF0FC}" type="slidenum">
              <a:rPr lang="nb-NO" smtClean="0"/>
              <a:pPr>
                <a:spcAft>
                  <a:spcPts val="600"/>
                </a:spcAft>
              </a:pPr>
              <a:t>4</a:t>
            </a:fld>
            <a:endParaRPr lang="nb-NO"/>
          </a:p>
        </p:txBody>
      </p:sp>
      <p:sp>
        <p:nvSpPr>
          <p:cNvPr id="3" name="Plassholder for innhold 2">
            <a:extLst>
              <a:ext uri="{FF2B5EF4-FFF2-40B4-BE49-F238E27FC236}">
                <a16:creationId xmlns:a16="http://schemas.microsoft.com/office/drawing/2014/main" id="{D12756AA-5078-4641-819E-A49803AB3B55}"/>
              </a:ext>
            </a:extLst>
          </p:cNvPr>
          <p:cNvSpPr>
            <a:spLocks noGrp="1"/>
          </p:cNvSpPr>
          <p:nvPr>
            <p:ph type="body" sz="quarter" idx="18"/>
          </p:nvPr>
        </p:nvSpPr>
        <p:spPr>
          <a:xfrm>
            <a:off x="6882582" y="1956619"/>
            <a:ext cx="4445310" cy="3805551"/>
          </a:xfrm>
        </p:spPr>
        <p:txBody>
          <a:bodyPr>
            <a:normAutofit/>
          </a:bodyPr>
          <a:lstStyle/>
          <a:p>
            <a:pPr marL="0" indent="0">
              <a:spcAft>
                <a:spcPts val="600"/>
              </a:spcAft>
              <a:buNone/>
            </a:pPr>
            <a:r>
              <a:rPr lang="nb-NO" b="1" dirty="0"/>
              <a:t>Menneskerettighetsloven § 2</a:t>
            </a:r>
            <a:endParaRPr lang="nb-NO" b="1"/>
          </a:p>
          <a:p>
            <a:pPr marL="0" indent="0">
              <a:spcAft>
                <a:spcPts val="600"/>
              </a:spcAft>
              <a:buNone/>
            </a:pPr>
            <a:endParaRPr lang="nb-NO"/>
          </a:p>
          <a:p>
            <a:pPr marL="0" indent="0">
              <a:spcAft>
                <a:spcPts val="600"/>
              </a:spcAft>
              <a:buNone/>
            </a:pPr>
            <a:r>
              <a:rPr lang="nb-NO" dirty="0"/>
              <a:t>«Følgende konvensjoner skal </a:t>
            </a:r>
            <a:r>
              <a:rPr lang="nb-NO" u="sng" dirty="0"/>
              <a:t>gjelde som norsk lov </a:t>
            </a:r>
            <a:r>
              <a:rPr lang="nb-NO" dirty="0"/>
              <a:t>(…)</a:t>
            </a:r>
            <a:endParaRPr lang="nb-NO"/>
          </a:p>
          <a:p>
            <a:pPr marL="0" indent="0">
              <a:spcAft>
                <a:spcPts val="600"/>
              </a:spcAft>
              <a:buNone/>
            </a:pPr>
            <a:r>
              <a:rPr lang="nb-NO" dirty="0"/>
              <a:t>	- Den europeiske menneskerettighetskonvensjonen» (EMK)</a:t>
            </a:r>
            <a:endParaRPr lang="nb-NO"/>
          </a:p>
        </p:txBody>
      </p:sp>
      <p:sp>
        <p:nvSpPr>
          <p:cNvPr id="2" name="Tittel 1">
            <a:extLst>
              <a:ext uri="{FF2B5EF4-FFF2-40B4-BE49-F238E27FC236}">
                <a16:creationId xmlns:a16="http://schemas.microsoft.com/office/drawing/2014/main" id="{3615FBC6-8985-49DE-B9D8-0598BF3AEBE9}"/>
              </a:ext>
            </a:extLst>
          </p:cNvPr>
          <p:cNvSpPr>
            <a:spLocks noGrp="1"/>
          </p:cNvSpPr>
          <p:nvPr>
            <p:ph type="title"/>
          </p:nvPr>
        </p:nvSpPr>
        <p:spPr>
          <a:xfrm>
            <a:off x="864108" y="569531"/>
            <a:ext cx="10463784" cy="1052596"/>
          </a:xfrm>
        </p:spPr>
        <p:txBody>
          <a:bodyPr anchor="b">
            <a:normAutofit/>
          </a:bodyPr>
          <a:lstStyle/>
          <a:p>
            <a:r>
              <a:rPr lang="nb-NO" dirty="0"/>
              <a:t>Forrangsprinsippet</a:t>
            </a:r>
          </a:p>
        </p:txBody>
      </p:sp>
    </p:spTree>
    <p:extLst>
      <p:ext uri="{BB962C8B-B14F-4D97-AF65-F5344CB8AC3E}">
        <p14:creationId xmlns:p14="http://schemas.microsoft.com/office/powerpoint/2010/main" val="265192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82A5D4-9F2B-4EC9-83DA-D93D42691354}"/>
              </a:ext>
            </a:extLst>
          </p:cNvPr>
          <p:cNvSpPr>
            <a:spLocks noGrp="1"/>
          </p:cNvSpPr>
          <p:nvPr>
            <p:ph type="title"/>
          </p:nvPr>
        </p:nvSpPr>
        <p:spPr>
          <a:xfrm>
            <a:off x="864108" y="569531"/>
            <a:ext cx="6906098" cy="1052596"/>
          </a:xfrm>
        </p:spPr>
        <p:txBody>
          <a:bodyPr anchor="b">
            <a:normAutofit/>
          </a:bodyPr>
          <a:lstStyle/>
          <a:p>
            <a:r>
              <a:rPr lang="nb-NO" dirty="0"/>
              <a:t>Hva er «motstrid»?</a:t>
            </a:r>
          </a:p>
        </p:txBody>
      </p:sp>
      <p:sp>
        <p:nvSpPr>
          <p:cNvPr id="3" name="Plassholder for innhold 2">
            <a:extLst>
              <a:ext uri="{FF2B5EF4-FFF2-40B4-BE49-F238E27FC236}">
                <a16:creationId xmlns:a16="http://schemas.microsoft.com/office/drawing/2014/main" id="{BA6B7086-6F59-4F9F-B0D9-9B3401F875F9}"/>
              </a:ext>
            </a:extLst>
          </p:cNvPr>
          <p:cNvSpPr>
            <a:spLocks noGrp="1"/>
          </p:cNvSpPr>
          <p:nvPr>
            <p:ph idx="1"/>
          </p:nvPr>
        </p:nvSpPr>
        <p:spPr>
          <a:xfrm>
            <a:off x="864108" y="1966452"/>
            <a:ext cx="6906098" cy="3795719"/>
          </a:xfrm>
        </p:spPr>
        <p:txBody>
          <a:bodyPr>
            <a:normAutofit/>
          </a:bodyPr>
          <a:lstStyle/>
          <a:p>
            <a:pPr>
              <a:lnSpc>
                <a:spcPct val="90000"/>
              </a:lnSpc>
              <a:spcAft>
                <a:spcPts val="600"/>
              </a:spcAft>
            </a:pPr>
            <a:r>
              <a:rPr lang="nb-NO" dirty="0"/>
              <a:t>Når ulike rettskilder gir oss ulik løsning på rettsspørsmål</a:t>
            </a:r>
            <a:endParaRPr lang="nb-NO"/>
          </a:p>
          <a:p>
            <a:pPr>
              <a:lnSpc>
                <a:spcPct val="90000"/>
              </a:lnSpc>
              <a:spcAft>
                <a:spcPts val="600"/>
              </a:spcAft>
            </a:pPr>
            <a:r>
              <a:rPr lang="nb-NO" dirty="0"/>
              <a:t>Ikke bare «tekstlig» motstrid (lov- og konvensjonstekst)</a:t>
            </a:r>
            <a:endParaRPr lang="nb-NO"/>
          </a:p>
          <a:p>
            <a:pPr>
              <a:lnSpc>
                <a:spcPct val="90000"/>
              </a:lnSpc>
              <a:spcAft>
                <a:spcPts val="600"/>
              </a:spcAft>
            </a:pPr>
            <a:r>
              <a:rPr lang="nb-NO" dirty="0"/>
              <a:t>Det spesielle med EMK er håndhevelsesorganet – Den europeiske menneskerettighetsdomstolen (EMD) – i motsetning til </a:t>
            </a:r>
            <a:r>
              <a:rPr lang="nb-NO" dirty="0" err="1"/>
              <a:t>FN`s</a:t>
            </a:r>
            <a:r>
              <a:rPr lang="nb-NO" dirty="0"/>
              <a:t> barnekonvensjon som ikke har håndhevelsesorgan</a:t>
            </a:r>
            <a:endParaRPr lang="nb-NO"/>
          </a:p>
          <a:p>
            <a:pPr>
              <a:lnSpc>
                <a:spcPct val="90000"/>
              </a:lnSpc>
              <a:spcAft>
                <a:spcPts val="600"/>
              </a:spcAft>
            </a:pPr>
            <a:r>
              <a:rPr lang="nb-NO" dirty="0"/>
              <a:t>Derfor også motstrid under «praktiseringen» av regelverkene – avgjørelser fra EMD kan få betydning for hvordan vi skal praktisere vårt regelverk</a:t>
            </a:r>
            <a:endParaRPr lang="nb-NO"/>
          </a:p>
          <a:p>
            <a:pPr>
              <a:lnSpc>
                <a:spcPct val="90000"/>
              </a:lnSpc>
              <a:spcAft>
                <a:spcPts val="600"/>
              </a:spcAft>
            </a:pPr>
            <a:r>
              <a:rPr lang="nb-NO" dirty="0"/>
              <a:t>De senere år – rask tilgang til publiserte avgjørelser – tiden hvor vi bare kort nevnte EMK i barnevernssakene er definitivt forbi</a:t>
            </a:r>
            <a:endParaRPr lang="nb-NO"/>
          </a:p>
        </p:txBody>
      </p:sp>
      <p:sp>
        <p:nvSpPr>
          <p:cNvPr id="4" name="Plassholder for lysbildenummer 3">
            <a:extLst>
              <a:ext uri="{FF2B5EF4-FFF2-40B4-BE49-F238E27FC236}">
                <a16:creationId xmlns:a16="http://schemas.microsoft.com/office/drawing/2014/main" id="{9912B958-447C-4D2B-9C65-789D049B999F}"/>
              </a:ext>
            </a:extLst>
          </p:cNvPr>
          <p:cNvSpPr>
            <a:spLocks noGrp="1"/>
          </p:cNvSpPr>
          <p:nvPr>
            <p:ph type="sldNum" sz="quarter" idx="12"/>
          </p:nvPr>
        </p:nvSpPr>
        <p:spPr>
          <a:xfrm>
            <a:off x="9891307" y="6372001"/>
            <a:ext cx="175060" cy="184667"/>
          </a:xfrm>
        </p:spPr>
        <p:txBody>
          <a:bodyPr anchor="ctr">
            <a:normAutofit/>
          </a:bodyPr>
          <a:lstStyle/>
          <a:p>
            <a:pPr>
              <a:spcAft>
                <a:spcPts val="600"/>
              </a:spcAft>
            </a:pPr>
            <a:fld id="{5E70D5B9-278B-49A8-8F3B-11AB914AF0FC}" type="slidenum">
              <a:rPr lang="nb-NO" smtClean="0"/>
              <a:pPr>
                <a:spcAft>
                  <a:spcPts val="600"/>
                </a:spcAft>
              </a:pPr>
              <a:t>5</a:t>
            </a:fld>
            <a:endParaRPr lang="nb-NO"/>
          </a:p>
        </p:txBody>
      </p:sp>
      <p:sp>
        <p:nvSpPr>
          <p:cNvPr id="9" name="Text Placeholder 4">
            <a:extLst>
              <a:ext uri="{FF2B5EF4-FFF2-40B4-BE49-F238E27FC236}">
                <a16:creationId xmlns:a16="http://schemas.microsoft.com/office/drawing/2014/main" id="{BB6889BB-AEE4-46C9-A725-8333BA0899AF}"/>
              </a:ext>
            </a:extLst>
          </p:cNvPr>
          <p:cNvSpPr>
            <a:spLocks noGrp="1"/>
          </p:cNvSpPr>
          <p:nvPr>
            <p:ph type="body" sz="quarter" idx="13"/>
          </p:nvPr>
        </p:nvSpPr>
        <p:spPr>
          <a:xfrm>
            <a:off x="912119" y="6372797"/>
            <a:ext cx="175060" cy="184667"/>
          </a:xfrm>
        </p:spPr>
        <p:txBody>
          <a:bodyPr/>
          <a:lstStyle/>
          <a:p>
            <a:endParaRPr lang="en-US"/>
          </a:p>
        </p:txBody>
      </p:sp>
    </p:spTree>
    <p:extLst>
      <p:ext uri="{BB962C8B-B14F-4D97-AF65-F5344CB8AC3E}">
        <p14:creationId xmlns:p14="http://schemas.microsoft.com/office/powerpoint/2010/main" val="192609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tel 1">
            <a:extLst>
              <a:ext uri="{FF2B5EF4-FFF2-40B4-BE49-F238E27FC236}">
                <a16:creationId xmlns:a16="http://schemas.microsoft.com/office/drawing/2014/main" id="{9725944A-EEB4-4C1B-AC88-126EA7E5B985}"/>
              </a:ext>
            </a:extLst>
          </p:cNvPr>
          <p:cNvSpPr>
            <a:spLocks noGrp="1"/>
          </p:cNvSpPr>
          <p:nvPr>
            <p:ph type="title"/>
          </p:nvPr>
        </p:nvSpPr>
        <p:spPr/>
        <p:txBody>
          <a:bodyPr>
            <a:normAutofit/>
          </a:bodyPr>
          <a:lstStyle/>
          <a:p>
            <a:r>
              <a:rPr lang="nb-NO" altLang="nb-NO" sz="5400" dirty="0">
                <a:ea typeface="ＭＳ Ｐゴシック" panose="020B0600070205080204" pitchFamily="34" charset="-128"/>
              </a:rPr>
              <a:t>Rettsanvendelse</a:t>
            </a:r>
          </a:p>
        </p:txBody>
      </p:sp>
      <p:sp>
        <p:nvSpPr>
          <p:cNvPr id="129026" name="Plassholder for innhold 3">
            <a:extLst>
              <a:ext uri="{FF2B5EF4-FFF2-40B4-BE49-F238E27FC236}">
                <a16:creationId xmlns:a16="http://schemas.microsoft.com/office/drawing/2014/main" id="{DE681FA3-AB69-4DD1-BB93-89A52A1B04AE}"/>
              </a:ext>
            </a:extLst>
          </p:cNvPr>
          <p:cNvSpPr>
            <a:spLocks noGrp="1"/>
          </p:cNvSpPr>
          <p:nvPr>
            <p:ph sz="half" idx="1"/>
          </p:nvPr>
        </p:nvSpPr>
        <p:spPr/>
        <p:txBody>
          <a:bodyPr/>
          <a:lstStyle/>
          <a:p>
            <a:pPr marL="0" indent="0">
              <a:lnSpc>
                <a:spcPct val="80000"/>
              </a:lnSpc>
              <a:buNone/>
            </a:pPr>
            <a:r>
              <a:rPr lang="nb-NO" altLang="nb-NO" sz="2600" dirty="0">
                <a:ea typeface="ＭＳ Ｐゴシック" panose="020B0600070205080204" pitchFamily="34" charset="-128"/>
              </a:rPr>
              <a:t>Rettskilder i «trinnhøyde»: </a:t>
            </a:r>
          </a:p>
          <a:p>
            <a:pPr marL="0" indent="0">
              <a:lnSpc>
                <a:spcPct val="80000"/>
              </a:lnSpc>
              <a:buFontTx/>
              <a:buChar char="-"/>
            </a:pPr>
            <a:r>
              <a:rPr lang="nb-NO" altLang="nb-NO" sz="2600" dirty="0">
                <a:solidFill>
                  <a:srgbClr val="FF0000"/>
                </a:solidFill>
                <a:ea typeface="ＭＳ Ｐゴシック" panose="020B0600070205080204" pitchFamily="34" charset="-128"/>
              </a:rPr>
              <a:t>Menneskerettigheter</a:t>
            </a:r>
          </a:p>
          <a:p>
            <a:pPr marL="0" indent="0">
              <a:lnSpc>
                <a:spcPct val="80000"/>
              </a:lnSpc>
              <a:buFontTx/>
              <a:buChar char="-"/>
            </a:pPr>
            <a:r>
              <a:rPr lang="nb-NO" altLang="nb-NO" sz="2600" dirty="0">
                <a:ea typeface="ＭＳ Ｐゴシック" panose="020B0600070205080204" pitchFamily="34" charset="-128"/>
              </a:rPr>
              <a:t>Grunnlov</a:t>
            </a:r>
          </a:p>
          <a:p>
            <a:pPr marL="0" indent="0">
              <a:lnSpc>
                <a:spcPct val="80000"/>
              </a:lnSpc>
              <a:buFontTx/>
              <a:buChar char="-"/>
            </a:pPr>
            <a:r>
              <a:rPr lang="nb-NO" altLang="nb-NO" sz="2600" dirty="0">
                <a:ea typeface="ＭＳ Ｐゴシック" panose="020B0600070205080204" pitchFamily="34" charset="-128"/>
              </a:rPr>
              <a:t>Lov</a:t>
            </a:r>
          </a:p>
          <a:p>
            <a:pPr marL="0" indent="0">
              <a:lnSpc>
                <a:spcPct val="80000"/>
              </a:lnSpc>
              <a:buFontTx/>
              <a:buChar char="-"/>
            </a:pPr>
            <a:r>
              <a:rPr lang="nb-NO" altLang="nb-NO" sz="2600" dirty="0">
                <a:ea typeface="ＭＳ Ｐゴシック" panose="020B0600070205080204" pitchFamily="34" charset="-128"/>
              </a:rPr>
              <a:t>Forskrift</a:t>
            </a:r>
          </a:p>
          <a:p>
            <a:pPr marL="0" indent="0">
              <a:lnSpc>
                <a:spcPct val="80000"/>
              </a:lnSpc>
              <a:buFontTx/>
              <a:buChar char="-"/>
            </a:pPr>
            <a:r>
              <a:rPr lang="nb-NO" altLang="nb-NO" sz="2600" dirty="0">
                <a:ea typeface="ＭＳ Ｐゴシック" panose="020B0600070205080204" pitchFamily="34" charset="-128"/>
              </a:rPr>
              <a:t>Rettspraksis</a:t>
            </a:r>
          </a:p>
          <a:p>
            <a:pPr marL="0" indent="0">
              <a:lnSpc>
                <a:spcPct val="80000"/>
              </a:lnSpc>
              <a:buFontTx/>
              <a:buChar char="-"/>
            </a:pPr>
            <a:r>
              <a:rPr lang="nb-NO" altLang="nb-NO" sz="2600" dirty="0">
                <a:ea typeface="ＭＳ Ｐゴシック" panose="020B0600070205080204" pitchFamily="34" charset="-128"/>
              </a:rPr>
              <a:t>Forvaltningspraksis (tilsyn)/veiledere/rundskriv</a:t>
            </a:r>
          </a:p>
          <a:p>
            <a:pPr marL="0" indent="0">
              <a:lnSpc>
                <a:spcPct val="80000"/>
              </a:lnSpc>
              <a:buFontTx/>
              <a:buChar char="-"/>
            </a:pPr>
            <a:r>
              <a:rPr lang="nb-NO" altLang="nb-NO" sz="2600" dirty="0">
                <a:ea typeface="ＭＳ Ｐゴシック" panose="020B0600070205080204" pitchFamily="34" charset="-128"/>
              </a:rPr>
              <a:t>Juridisk teori</a:t>
            </a:r>
          </a:p>
          <a:p>
            <a:pPr marL="0" indent="0">
              <a:lnSpc>
                <a:spcPct val="80000"/>
              </a:lnSpc>
              <a:buFontTx/>
              <a:buChar char="-"/>
            </a:pPr>
            <a:r>
              <a:rPr lang="nb-NO" altLang="nb-NO" sz="2600" dirty="0">
                <a:ea typeface="ＭＳ Ｐゴシック" panose="020B0600070205080204" pitchFamily="34" charset="-128"/>
              </a:rPr>
              <a:t>«Reelle hensyn»</a:t>
            </a:r>
          </a:p>
        </p:txBody>
      </p:sp>
      <p:graphicFrame>
        <p:nvGraphicFramePr>
          <p:cNvPr id="6" name="Plassholder for innhold 5">
            <a:extLst>
              <a:ext uri="{FF2B5EF4-FFF2-40B4-BE49-F238E27FC236}">
                <a16:creationId xmlns:a16="http://schemas.microsoft.com/office/drawing/2014/main" id="{B8F0A5E6-D38A-4638-B919-06EE9F65789A}"/>
              </a:ext>
            </a:extLst>
          </p:cNvPr>
          <p:cNvGraphicFramePr>
            <a:graphicFrameLocks noGrp="1"/>
          </p:cNvGraphicFramePr>
          <p:nvPr>
            <p:ph sz="half" idx="2"/>
          </p:nvPr>
        </p:nvGraphicFramePr>
        <p:xfrm>
          <a:off x="6153150" y="2057401"/>
          <a:ext cx="302895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Rett linje 9">
            <a:extLst>
              <a:ext uri="{FF2B5EF4-FFF2-40B4-BE49-F238E27FC236}">
                <a16:creationId xmlns:a16="http://schemas.microsoft.com/office/drawing/2014/main" id="{0224D5C0-06CC-4EA9-A3B2-71460BC00A17}"/>
              </a:ext>
            </a:extLst>
          </p:cNvPr>
          <p:cNvCxnSpPr/>
          <p:nvPr/>
        </p:nvCxnSpPr>
        <p:spPr>
          <a:xfrm flipH="1">
            <a:off x="5394326" y="4076700"/>
            <a:ext cx="1565275" cy="140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tt linje 11">
            <a:extLst>
              <a:ext uri="{FF2B5EF4-FFF2-40B4-BE49-F238E27FC236}">
                <a16:creationId xmlns:a16="http://schemas.microsoft.com/office/drawing/2014/main" id="{4F8F940A-85D1-40FE-877E-2A88A7533051}"/>
              </a:ext>
            </a:extLst>
          </p:cNvPr>
          <p:cNvCxnSpPr/>
          <p:nvPr/>
        </p:nvCxnSpPr>
        <p:spPr>
          <a:xfrm flipH="1" flipV="1">
            <a:off x="5394326" y="1862139"/>
            <a:ext cx="1565275" cy="1620837"/>
          </a:xfrm>
          <a:prstGeom prst="line">
            <a:avLst/>
          </a:prstGeom>
        </p:spPr>
        <p:style>
          <a:lnRef idx="1">
            <a:schemeClr val="accent1"/>
          </a:lnRef>
          <a:fillRef idx="0">
            <a:schemeClr val="accent1"/>
          </a:fillRef>
          <a:effectRef idx="0">
            <a:schemeClr val="accent1"/>
          </a:effectRef>
          <a:fontRef idx="minor">
            <a:schemeClr val="tx1"/>
          </a:fontRef>
        </p:style>
      </p:cxnSp>
      <p:sp>
        <p:nvSpPr>
          <p:cNvPr id="2" name="Plassholder for lysbildenummer 1">
            <a:extLst>
              <a:ext uri="{FF2B5EF4-FFF2-40B4-BE49-F238E27FC236}">
                <a16:creationId xmlns:a16="http://schemas.microsoft.com/office/drawing/2014/main" id="{3DC2A2FC-8174-4A2B-B1C5-D5411BC527C3}"/>
              </a:ext>
            </a:extLst>
          </p:cNvPr>
          <p:cNvSpPr>
            <a:spLocks noGrp="1"/>
          </p:cNvSpPr>
          <p:nvPr>
            <p:ph type="sldNum" sz="quarter" idx="12"/>
          </p:nvPr>
        </p:nvSpPr>
        <p:spPr/>
        <p:txBody>
          <a:bodyPr/>
          <a:lstStyle/>
          <a:p>
            <a:fld id="{5E70D5B9-278B-49A8-8F3B-11AB914AF0FC}" type="slidenum">
              <a:rPr lang="nb-NO" smtClean="0"/>
              <a:t>6</a:t>
            </a:fld>
            <a:endParaRPr lang="nb-NO"/>
          </a:p>
        </p:txBody>
      </p:sp>
    </p:spTree>
    <p:extLst>
      <p:ext uri="{BB962C8B-B14F-4D97-AF65-F5344CB8AC3E}">
        <p14:creationId xmlns:p14="http://schemas.microsoft.com/office/powerpoint/2010/main" val="150907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9026">
                                            <p:txEl>
                                              <p:pRg st="0" end="0"/>
                                            </p:txEl>
                                          </p:spTgt>
                                        </p:tgtEl>
                                        <p:attrNameLst>
                                          <p:attrName>style.visibility</p:attrName>
                                        </p:attrNameLst>
                                      </p:cBhvr>
                                      <p:to>
                                        <p:strVal val="visible"/>
                                      </p:to>
                                    </p:set>
                                    <p:anim calcmode="lin" valueType="num">
                                      <p:cBhvr additive="base">
                                        <p:cTn id="13" dur="500" fill="hold"/>
                                        <p:tgtEl>
                                          <p:spTgt spid="12902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90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026">
                                            <p:txEl>
                                              <p:pRg st="1" end="1"/>
                                            </p:txEl>
                                          </p:spTgt>
                                        </p:tgtEl>
                                        <p:attrNameLst>
                                          <p:attrName>style.visibility</p:attrName>
                                        </p:attrNameLst>
                                      </p:cBhvr>
                                      <p:to>
                                        <p:strVal val="visible"/>
                                      </p:to>
                                    </p:set>
                                    <p:anim calcmode="lin" valueType="num">
                                      <p:cBhvr additive="base">
                                        <p:cTn id="19" dur="500" fill="hold"/>
                                        <p:tgtEl>
                                          <p:spTgt spid="12902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90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9026">
                                            <p:txEl>
                                              <p:pRg st="2" end="2"/>
                                            </p:txEl>
                                          </p:spTgt>
                                        </p:tgtEl>
                                        <p:attrNameLst>
                                          <p:attrName>style.visibility</p:attrName>
                                        </p:attrNameLst>
                                      </p:cBhvr>
                                      <p:to>
                                        <p:strVal val="visible"/>
                                      </p:to>
                                    </p:set>
                                    <p:anim calcmode="lin" valueType="num">
                                      <p:cBhvr additive="base">
                                        <p:cTn id="25" dur="500" fill="hold"/>
                                        <p:tgtEl>
                                          <p:spTgt spid="12902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90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9026">
                                            <p:txEl>
                                              <p:pRg st="3" end="3"/>
                                            </p:txEl>
                                          </p:spTgt>
                                        </p:tgtEl>
                                        <p:attrNameLst>
                                          <p:attrName>style.visibility</p:attrName>
                                        </p:attrNameLst>
                                      </p:cBhvr>
                                      <p:to>
                                        <p:strVal val="visible"/>
                                      </p:to>
                                    </p:set>
                                    <p:anim calcmode="lin" valueType="num">
                                      <p:cBhvr additive="base">
                                        <p:cTn id="31" dur="500" fill="hold"/>
                                        <p:tgtEl>
                                          <p:spTgt spid="12902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90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9026">
                                            <p:txEl>
                                              <p:pRg st="4" end="4"/>
                                            </p:txEl>
                                          </p:spTgt>
                                        </p:tgtEl>
                                        <p:attrNameLst>
                                          <p:attrName>style.visibility</p:attrName>
                                        </p:attrNameLst>
                                      </p:cBhvr>
                                      <p:to>
                                        <p:strVal val="visible"/>
                                      </p:to>
                                    </p:set>
                                    <p:anim calcmode="lin" valueType="num">
                                      <p:cBhvr additive="base">
                                        <p:cTn id="37" dur="500" fill="hold"/>
                                        <p:tgtEl>
                                          <p:spTgt spid="12902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902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9026">
                                            <p:txEl>
                                              <p:pRg st="5" end="5"/>
                                            </p:txEl>
                                          </p:spTgt>
                                        </p:tgtEl>
                                        <p:attrNameLst>
                                          <p:attrName>style.visibility</p:attrName>
                                        </p:attrNameLst>
                                      </p:cBhvr>
                                      <p:to>
                                        <p:strVal val="visible"/>
                                      </p:to>
                                    </p:set>
                                    <p:anim calcmode="lin" valueType="num">
                                      <p:cBhvr additive="base">
                                        <p:cTn id="43" dur="500" fill="hold"/>
                                        <p:tgtEl>
                                          <p:spTgt spid="12902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902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9026">
                                            <p:txEl>
                                              <p:pRg st="6" end="6"/>
                                            </p:txEl>
                                          </p:spTgt>
                                        </p:tgtEl>
                                        <p:attrNameLst>
                                          <p:attrName>style.visibility</p:attrName>
                                        </p:attrNameLst>
                                      </p:cBhvr>
                                      <p:to>
                                        <p:strVal val="visible"/>
                                      </p:to>
                                    </p:set>
                                    <p:anim calcmode="lin" valueType="num">
                                      <p:cBhvr additive="base">
                                        <p:cTn id="49" dur="500" fill="hold"/>
                                        <p:tgtEl>
                                          <p:spTgt spid="12902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902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9026">
                                            <p:txEl>
                                              <p:pRg st="7" end="7"/>
                                            </p:txEl>
                                          </p:spTgt>
                                        </p:tgtEl>
                                        <p:attrNameLst>
                                          <p:attrName>style.visibility</p:attrName>
                                        </p:attrNameLst>
                                      </p:cBhvr>
                                      <p:to>
                                        <p:strVal val="visible"/>
                                      </p:to>
                                    </p:set>
                                    <p:anim calcmode="lin" valueType="num">
                                      <p:cBhvr additive="base">
                                        <p:cTn id="55" dur="500" fill="hold"/>
                                        <p:tgtEl>
                                          <p:spTgt spid="12902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902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9026">
                                            <p:txEl>
                                              <p:pRg st="8" end="8"/>
                                            </p:txEl>
                                          </p:spTgt>
                                        </p:tgtEl>
                                        <p:attrNameLst>
                                          <p:attrName>style.visibility</p:attrName>
                                        </p:attrNameLst>
                                      </p:cBhvr>
                                      <p:to>
                                        <p:strVal val="visible"/>
                                      </p:to>
                                    </p:set>
                                    <p:anim calcmode="lin" valueType="num">
                                      <p:cBhvr additive="base">
                                        <p:cTn id="61" dur="500" fill="hold"/>
                                        <p:tgtEl>
                                          <p:spTgt spid="12902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902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build="p"/>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34FB88-BAA3-4586-9EA1-C5C1BCB41047}"/>
              </a:ext>
            </a:extLst>
          </p:cNvPr>
          <p:cNvSpPr>
            <a:spLocks noGrp="1"/>
          </p:cNvSpPr>
          <p:nvPr>
            <p:ph type="ctrTitle"/>
          </p:nvPr>
        </p:nvSpPr>
        <p:spPr/>
        <p:txBody>
          <a:bodyPr/>
          <a:lstStyle/>
          <a:p>
            <a:r>
              <a:rPr lang="nb-NO" dirty="0"/>
              <a:t>2.Hva har vært vårt problem?</a:t>
            </a:r>
          </a:p>
        </p:txBody>
      </p:sp>
      <p:sp>
        <p:nvSpPr>
          <p:cNvPr id="3" name="Undertittel 2">
            <a:extLst>
              <a:ext uri="{FF2B5EF4-FFF2-40B4-BE49-F238E27FC236}">
                <a16:creationId xmlns:a16="http://schemas.microsoft.com/office/drawing/2014/main" id="{0B077DA9-258F-4F9A-8FF5-2EF5BD9CFFDF}"/>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50788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a:extLst>
              <a:ext uri="{FF2B5EF4-FFF2-40B4-BE49-F238E27FC236}">
                <a16:creationId xmlns:a16="http://schemas.microsoft.com/office/drawing/2014/main" id="{8B44928A-B639-4064-BBC9-C0C73B12677A}"/>
              </a:ext>
            </a:extLst>
          </p:cNvPr>
          <p:cNvSpPr>
            <a:spLocks noGrp="1"/>
          </p:cNvSpPr>
          <p:nvPr>
            <p:ph type="sldNum" sz="quarter" idx="12"/>
          </p:nvPr>
        </p:nvSpPr>
        <p:spPr>
          <a:xfrm>
            <a:off x="10285857" y="167517"/>
            <a:ext cx="1402079" cy="184666"/>
          </a:xfrm>
          <a:prstGeom prst="rect">
            <a:avLst/>
          </a:prstGeom>
        </p:spPr>
        <p:txBody>
          <a:bodyPr anchor="ctr">
            <a:normAutofit/>
          </a:bodyPr>
          <a:lstStyle/>
          <a:p>
            <a:pPr>
              <a:spcAft>
                <a:spcPts val="600"/>
              </a:spcAft>
            </a:pPr>
            <a:fld id="{74DC5C6B-5FF5-4C51-B1C4-3E46E479ECBD}" type="slidenum">
              <a:rPr lang="nb-NO" smtClean="0"/>
              <a:pPr>
                <a:spcAft>
                  <a:spcPts val="600"/>
                </a:spcAft>
              </a:pPr>
              <a:t>8</a:t>
            </a:fld>
            <a:endParaRPr lang="nb-NO"/>
          </a:p>
        </p:txBody>
      </p:sp>
      <p:sp>
        <p:nvSpPr>
          <p:cNvPr id="5" name="Tittel 4">
            <a:extLst>
              <a:ext uri="{FF2B5EF4-FFF2-40B4-BE49-F238E27FC236}">
                <a16:creationId xmlns:a16="http://schemas.microsoft.com/office/drawing/2014/main" id="{1B157D29-47B6-48DB-87AE-8DF3FCF36F7C}"/>
              </a:ext>
            </a:extLst>
          </p:cNvPr>
          <p:cNvSpPr>
            <a:spLocks noGrp="1"/>
          </p:cNvSpPr>
          <p:nvPr>
            <p:ph type="title"/>
          </p:nvPr>
        </p:nvSpPr>
        <p:spPr>
          <a:xfrm>
            <a:off x="864108" y="569531"/>
            <a:ext cx="10463784" cy="1052596"/>
          </a:xfrm>
          <a:prstGeom prst="rect">
            <a:avLst/>
          </a:prstGeom>
        </p:spPr>
        <p:txBody>
          <a:bodyPr anchor="b">
            <a:normAutofit/>
          </a:bodyPr>
          <a:lstStyle/>
          <a:p>
            <a:r>
              <a:rPr lang="nn-NO" sz="3600"/>
              <a:t>Norsk rett og praksis i EMD – like </a:t>
            </a:r>
            <a:r>
              <a:rPr lang="nn-NO" sz="3600" err="1"/>
              <a:t>utgangspunkter</a:t>
            </a:r>
            <a:endParaRPr lang="nb-NO" sz="3600"/>
          </a:p>
        </p:txBody>
      </p:sp>
      <p:graphicFrame>
        <p:nvGraphicFramePr>
          <p:cNvPr id="20" name="Plassholder for innhold 5">
            <a:extLst>
              <a:ext uri="{FF2B5EF4-FFF2-40B4-BE49-F238E27FC236}">
                <a16:creationId xmlns:a16="http://schemas.microsoft.com/office/drawing/2014/main" id="{6356ED63-0530-4B01-996D-DE988C435BBA}"/>
              </a:ext>
            </a:extLst>
          </p:cNvPr>
          <p:cNvGraphicFramePr>
            <a:graphicFrameLocks noGrp="1"/>
          </p:cNvGraphicFramePr>
          <p:nvPr>
            <p:ph sz="quarter" idx="20"/>
          </p:nvPr>
        </p:nvGraphicFramePr>
        <p:xfrm>
          <a:off x="901065" y="1956619"/>
          <a:ext cx="5607889" cy="380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kstSylinder 1">
            <a:extLst>
              <a:ext uri="{FF2B5EF4-FFF2-40B4-BE49-F238E27FC236}">
                <a16:creationId xmlns:a16="http://schemas.microsoft.com/office/drawing/2014/main" id="{C4A3A3C6-7947-427D-BD99-D22332DEB0DE}"/>
              </a:ext>
            </a:extLst>
          </p:cNvPr>
          <p:cNvSpPr txBox="1"/>
          <p:nvPr/>
        </p:nvSpPr>
        <p:spPr>
          <a:xfrm>
            <a:off x="901064" y="5468196"/>
            <a:ext cx="10786872" cy="707886"/>
          </a:xfrm>
          <a:prstGeom prst="rect">
            <a:avLst/>
          </a:prstGeom>
          <a:solidFill>
            <a:schemeClr val="bg1"/>
          </a:solidFill>
        </p:spPr>
        <p:txBody>
          <a:bodyPr wrap="square" rtlCol="0">
            <a:spAutoFit/>
          </a:bodyPr>
          <a:lstStyle/>
          <a:p>
            <a:pPr marL="285750" indent="-285750">
              <a:buFont typeface="Wingdings" panose="05000000000000000000" pitchFamily="2" charset="2"/>
              <a:buChar char="ü"/>
            </a:pPr>
            <a:r>
              <a:rPr lang="nb-NO" sz="2000"/>
              <a:t>Men en bekymring fra norsk hold for at EMD ikke i tilstrekkelig grad vektlegger barnets interesser når disse kommer i konflikt med foreldrenes interesser. </a:t>
            </a:r>
          </a:p>
        </p:txBody>
      </p:sp>
      <p:sp>
        <p:nvSpPr>
          <p:cNvPr id="8" name="Rektangel: avrundede hjørner 7">
            <a:extLst>
              <a:ext uri="{FF2B5EF4-FFF2-40B4-BE49-F238E27FC236}">
                <a16:creationId xmlns:a16="http://schemas.microsoft.com/office/drawing/2014/main" id="{AB291C46-6F97-4736-8E56-66361E6FFB8D}"/>
              </a:ext>
            </a:extLst>
          </p:cNvPr>
          <p:cNvSpPr/>
          <p:nvPr/>
        </p:nvSpPr>
        <p:spPr>
          <a:xfrm>
            <a:off x="6958941" y="2038755"/>
            <a:ext cx="5047012" cy="3094949"/>
          </a:xfrm>
          <a:prstGeom prst="roundRect">
            <a:avLst>
              <a:gd name="adj" fmla="val 10000"/>
            </a:avLst>
          </a:prstGeom>
          <a:solidFill>
            <a:schemeClr val="bg2"/>
          </a:solidFill>
          <a:ln>
            <a:solidFill>
              <a:schemeClr val="bg2"/>
            </a:solidFill>
          </a:ln>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pPr>
              <a:lnSpc>
                <a:spcPct val="90000"/>
              </a:lnSpc>
              <a:spcAft>
                <a:spcPts val="600"/>
              </a:spcAft>
              <a:buFont typeface="Wingdings" panose="05000000000000000000" pitchFamily="2" charset="2"/>
              <a:buChar char="§"/>
            </a:pPr>
            <a:r>
              <a:rPr lang="en-US" dirty="0"/>
              <a:t>“Authorities should strike a fair balance between those interests and that, in the balancing process, </a:t>
            </a:r>
            <a:r>
              <a:rPr lang="en-US" u="sng" dirty="0"/>
              <a:t>particular importance </a:t>
            </a:r>
            <a:r>
              <a:rPr lang="en-US" dirty="0"/>
              <a:t>should be attached to the </a:t>
            </a:r>
            <a:r>
              <a:rPr lang="en-US" b="1" dirty="0"/>
              <a:t>best interests of the child </a:t>
            </a:r>
            <a:r>
              <a:rPr lang="en-US" dirty="0"/>
              <a:t>which, depending on their nature and seriousness</a:t>
            </a:r>
            <a:r>
              <a:rPr lang="en-US" b="1" dirty="0"/>
              <a:t>, </a:t>
            </a:r>
            <a:r>
              <a:rPr lang="en-US" b="1" dirty="0">
                <a:solidFill>
                  <a:srgbClr val="FF0000"/>
                </a:solidFill>
              </a:rPr>
              <a:t>may override those of the parents “</a:t>
            </a:r>
          </a:p>
          <a:p>
            <a:pPr>
              <a:lnSpc>
                <a:spcPct val="90000"/>
              </a:lnSpc>
              <a:spcAft>
                <a:spcPts val="600"/>
              </a:spcAft>
            </a:pPr>
            <a:endParaRPr lang="en-US" dirty="0"/>
          </a:p>
          <a:p>
            <a:pPr>
              <a:lnSpc>
                <a:spcPct val="90000"/>
              </a:lnSpc>
              <a:spcAft>
                <a:spcPts val="600"/>
              </a:spcAft>
              <a:buFont typeface="Wingdings" panose="05000000000000000000" pitchFamily="2" charset="2"/>
              <a:buChar char="§"/>
            </a:pPr>
            <a:r>
              <a:rPr lang="en-US" dirty="0"/>
              <a:t>“a care order should be regarded as a </a:t>
            </a:r>
            <a:r>
              <a:rPr lang="en-US" b="1" dirty="0"/>
              <a:t>temporary measure….”</a:t>
            </a:r>
          </a:p>
        </p:txBody>
      </p:sp>
    </p:spTree>
    <p:extLst>
      <p:ext uri="{BB962C8B-B14F-4D97-AF65-F5344CB8AC3E}">
        <p14:creationId xmlns:p14="http://schemas.microsoft.com/office/powerpoint/2010/main" val="142126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81C7F0-00A1-4D6B-9DC5-E75CFDBAFA8D}"/>
              </a:ext>
            </a:extLst>
          </p:cNvPr>
          <p:cNvSpPr>
            <a:spLocks noGrp="1"/>
          </p:cNvSpPr>
          <p:nvPr>
            <p:ph type="ctrTitle"/>
          </p:nvPr>
        </p:nvSpPr>
        <p:spPr/>
        <p:txBody>
          <a:bodyPr/>
          <a:lstStyle/>
          <a:p>
            <a:r>
              <a:rPr lang="nb-NO" dirty="0"/>
              <a:t>3. Hvem treffes av kritikken fra EMD?</a:t>
            </a:r>
          </a:p>
        </p:txBody>
      </p:sp>
      <p:sp>
        <p:nvSpPr>
          <p:cNvPr id="3" name="Undertittel 2">
            <a:extLst>
              <a:ext uri="{FF2B5EF4-FFF2-40B4-BE49-F238E27FC236}">
                <a16:creationId xmlns:a16="http://schemas.microsoft.com/office/drawing/2014/main" id="{FE0E21D2-792B-41CE-AB8C-34F3800F65B7}"/>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378728119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ufdir">
  <a:themeElements>
    <a:clrScheme name="Office">
      <a:dk1>
        <a:sysClr val="windowText" lastClr="000000"/>
      </a:dk1>
      <a:lt1>
        <a:sysClr val="window" lastClr="FFFFFF"/>
      </a:lt1>
      <a:dk2>
        <a:srgbClr val="403E40"/>
      </a:dk2>
      <a:lt2>
        <a:srgbClr val="B6CFBF"/>
      </a:lt2>
      <a:accent1>
        <a:srgbClr val="B6CFBF"/>
      </a:accent1>
      <a:accent2>
        <a:srgbClr val="403E40"/>
      </a:accent2>
      <a:accent3>
        <a:srgbClr val="A9A487"/>
      </a:accent3>
      <a:accent4>
        <a:srgbClr val="E1D169"/>
      </a:accent4>
      <a:accent5>
        <a:srgbClr val="EEB4A4"/>
      </a:accent5>
      <a:accent6>
        <a:srgbClr val="63A4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fdir_PPT.potx" id="{7A16441B-BA93-4959-83EA-366482265750}" vid="{222505E7-FAC6-4325-B38C-15E8BA5F3845}"/>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F5DAC477F6BE2489113B16B9377B1AF" ma:contentTypeVersion="12" ma:contentTypeDescription="Opprett et nytt dokument." ma:contentTypeScope="" ma:versionID="ecd62b40d8809dedfd48178a38926543">
  <xsd:schema xmlns:xsd="http://www.w3.org/2001/XMLSchema" xmlns:xs="http://www.w3.org/2001/XMLSchema" xmlns:p="http://schemas.microsoft.com/office/2006/metadata/properties" xmlns:ns2="3b1acc7e-acb6-4a80-a84c-18b364b4e521" xmlns:ns3="88ede661-74b9-43eb-9824-8e4159dc0e5a" targetNamespace="http://schemas.microsoft.com/office/2006/metadata/properties" ma:root="true" ma:fieldsID="a8de6729e949bedb7b54ccfd6a27fdc6" ns2:_="" ns3:_="">
    <xsd:import namespace="3b1acc7e-acb6-4a80-a84c-18b364b4e521"/>
    <xsd:import namespace="88ede661-74b9-43eb-9824-8e4159dc0e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1acc7e-acb6-4a80-a84c-18b364b4e5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ede661-74b9-43eb-9824-8e4159dc0e5a"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20E27F-1B9D-4D2F-83A7-A23AB2430A2E}"/>
</file>

<file path=customXml/itemProps2.xml><?xml version="1.0" encoding="utf-8"?>
<ds:datastoreItem xmlns:ds="http://schemas.openxmlformats.org/officeDocument/2006/customXml" ds:itemID="{0B7F3D97-384F-4392-91C3-819529A50CC3}">
  <ds:schemaRefs>
    <ds:schemaRef ds:uri="http://schemas.microsoft.com/sharepoint/v3/contenttype/forms"/>
  </ds:schemaRefs>
</ds:datastoreItem>
</file>

<file path=customXml/itemProps3.xml><?xml version="1.0" encoding="utf-8"?>
<ds:datastoreItem xmlns:ds="http://schemas.openxmlformats.org/officeDocument/2006/customXml" ds:itemID="{ED3AAD63-10D5-4DE2-8DA3-39922E3734C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150</TotalTime>
  <Words>1871</Words>
  <Application>Microsoft Office PowerPoint</Application>
  <PresentationFormat>Widescreen</PresentationFormat>
  <Paragraphs>210</Paragraphs>
  <Slides>31</Slides>
  <Notes>10</Notes>
  <HiddenSlides>0</HiddenSlides>
  <MMClips>0</MMClips>
  <ScaleCrop>false</ScaleCrop>
  <HeadingPairs>
    <vt:vector size="6" baseType="variant">
      <vt:variant>
        <vt:lpstr>Brukte skrifter</vt:lpstr>
      </vt:variant>
      <vt:variant>
        <vt:i4>4</vt:i4>
      </vt:variant>
      <vt:variant>
        <vt:lpstr>Tema</vt:lpstr>
      </vt:variant>
      <vt:variant>
        <vt:i4>2</vt:i4>
      </vt:variant>
      <vt:variant>
        <vt:lpstr>Lysbildetitler</vt:lpstr>
      </vt:variant>
      <vt:variant>
        <vt:i4>31</vt:i4>
      </vt:variant>
    </vt:vector>
  </HeadingPairs>
  <TitlesOfParts>
    <vt:vector size="37" baseType="lpstr">
      <vt:lpstr>Arial</vt:lpstr>
      <vt:lpstr>Calibri</vt:lpstr>
      <vt:lpstr>Calibri Light</vt:lpstr>
      <vt:lpstr>Wingdings</vt:lpstr>
      <vt:lpstr>Office-tema</vt:lpstr>
      <vt:lpstr>Bufdir</vt:lpstr>
      <vt:lpstr>Samvær etter omsorgsovertakelse – hva nå?</vt:lpstr>
      <vt:lpstr>Mitt tema – oppstykket og delt</vt:lpstr>
      <vt:lpstr>1. Hvorfor er avgjørelser fra EMD så viktig for oss?</vt:lpstr>
      <vt:lpstr>Forrangsprinsippet</vt:lpstr>
      <vt:lpstr>Hva er «motstrid»?</vt:lpstr>
      <vt:lpstr>Rettsanvendelse</vt:lpstr>
      <vt:lpstr>2.Hva har vært vårt problem?</vt:lpstr>
      <vt:lpstr>Norsk rett og praksis i EMD – like utgangspunkter</vt:lpstr>
      <vt:lpstr>3. Hvem treffes av kritikken fra EMD?</vt:lpstr>
      <vt:lpstr>PowerPoint-presentasjon</vt:lpstr>
      <vt:lpstr>4. Konsekvenser</vt:lpstr>
      <vt:lpstr>Mitt forsøk på analyse</vt:lpstr>
      <vt:lpstr>Ved omsorgsovertakelser</vt:lpstr>
      <vt:lpstr>Strand Lobben</vt:lpstr>
      <vt:lpstr>Når kan gjenforeningsmålsetningen forlates?</vt:lpstr>
      <vt:lpstr>PowerPoint-presentasjon</vt:lpstr>
      <vt:lpstr>For anvendelsen av prinsippet om barnets beste</vt:lpstr>
      <vt:lpstr>Hva er barnets beste, og hvordan veie dette opp mot foreldrenes interesser?</vt:lpstr>
      <vt:lpstr>Konsekvens for praksis - Barnets beste er delt i to komponenter</vt:lpstr>
      <vt:lpstr> For saksbehandlingen</vt:lpstr>
      <vt:lpstr>Strand Lobben</vt:lpstr>
      <vt:lpstr>Storkammer HR</vt:lpstr>
      <vt:lpstr>Konsekvenser i praksis for saksbehandlingen</vt:lpstr>
      <vt:lpstr>Grunnleggende rettssikkerhetsprinsipper</vt:lpstr>
      <vt:lpstr>Beslutningsprosessen</vt:lpstr>
      <vt:lpstr>Sammenlikning - Rettsanvendelsesprosessen</vt:lpstr>
      <vt:lpstr>Samvær</vt:lpstr>
      <vt:lpstr>Strand Lobben</vt:lpstr>
      <vt:lpstr>Storkammer HR</vt:lpstr>
      <vt:lpstr>Storkammer HR</vt:lpstr>
      <vt:lpstr>Konsekvenser i praksis for samvær etter omsorgsovertakelse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Norge under lupen i EMD</dc:title>
  <dc:creator>Tore Roald Riedl</dc:creator>
  <cp:lastModifiedBy>Mai-Lin Isaksen</cp:lastModifiedBy>
  <cp:revision>11</cp:revision>
  <dcterms:created xsi:type="dcterms:W3CDTF">2020-11-23T15:40:50Z</dcterms:created>
  <dcterms:modified xsi:type="dcterms:W3CDTF">2020-11-27T10:59:47Z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0x0101004F5DAC477F6BE2489113B16B9377B1AF</vt:lpwstr>
  </property>
</Properties>
</file>