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sldIdLst>
    <p:sldId id="792" r:id="rId5"/>
    <p:sldId id="785" r:id="rId6"/>
    <p:sldId id="789" r:id="rId7"/>
    <p:sldId id="301" r:id="rId8"/>
    <p:sldId id="790" r:id="rId9"/>
    <p:sldId id="791" r:id="rId10"/>
    <p:sldId id="287" r:id="rId11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5E3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0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039ECF5-BEB1-4135-A5D1-F3793CD21D7F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b-NO"/>
        </a:p>
      </dgm:t>
    </dgm:pt>
    <dgm:pt modelId="{006D7353-BAE1-49F8-9AA9-7BE1975B71F5}">
      <dgm:prSet phldrT="[Tekst]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r>
            <a:rPr lang="nb-NO" dirty="0">
              <a:solidFill>
                <a:schemeClr val="tx1"/>
              </a:solidFill>
            </a:rPr>
            <a:t>Planlegging</a:t>
          </a:r>
        </a:p>
      </dgm:t>
    </dgm:pt>
    <dgm:pt modelId="{C9B174D0-F879-4549-A8B2-0232D41AB0FC}" type="parTrans" cxnId="{DBC3A34E-1825-4BBF-82C2-26662805E679}">
      <dgm:prSet/>
      <dgm:spPr/>
      <dgm:t>
        <a:bodyPr/>
        <a:lstStyle/>
        <a:p>
          <a:endParaRPr lang="nb-NO"/>
        </a:p>
      </dgm:t>
    </dgm:pt>
    <dgm:pt modelId="{0F1D07A5-0DA3-4151-8FCA-5B85381DA12F}" type="sibTrans" cxnId="{DBC3A34E-1825-4BBF-82C2-26662805E679}">
      <dgm:prSet/>
      <dgm:spPr>
        <a:solidFill>
          <a:schemeClr val="tx1"/>
        </a:solidFill>
      </dgm:spPr>
      <dgm:t>
        <a:bodyPr/>
        <a:lstStyle/>
        <a:p>
          <a:endParaRPr lang="nb-NO"/>
        </a:p>
      </dgm:t>
    </dgm:pt>
    <dgm:pt modelId="{179DB6C3-9D6A-4110-A926-F175F05A60EB}">
      <dgm:prSet phldrT="[Tekst]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r>
            <a:rPr lang="nb-NO" dirty="0">
              <a:solidFill>
                <a:schemeClr val="tx1"/>
              </a:solidFill>
            </a:rPr>
            <a:t>Risikoanalyse</a:t>
          </a:r>
        </a:p>
      </dgm:t>
    </dgm:pt>
    <dgm:pt modelId="{76489609-F787-4ED1-95F9-BF0902CAC8D5}" type="parTrans" cxnId="{03D08C51-DF39-4936-AA71-9F33DC79FB6D}">
      <dgm:prSet/>
      <dgm:spPr/>
      <dgm:t>
        <a:bodyPr/>
        <a:lstStyle/>
        <a:p>
          <a:endParaRPr lang="nb-NO"/>
        </a:p>
      </dgm:t>
    </dgm:pt>
    <dgm:pt modelId="{D20B382F-A53E-41CC-A61D-48209825FF09}" type="sibTrans" cxnId="{03D08C51-DF39-4936-AA71-9F33DC79FB6D}">
      <dgm:prSet/>
      <dgm:spPr/>
      <dgm:t>
        <a:bodyPr/>
        <a:lstStyle/>
        <a:p>
          <a:endParaRPr lang="nb-NO"/>
        </a:p>
      </dgm:t>
    </dgm:pt>
    <dgm:pt modelId="{3A3D74D5-D29B-4930-BFCD-7D652DE825B7}">
      <dgm:prSet phldrT="[Tekst]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r>
            <a:rPr lang="nb-NO" dirty="0">
              <a:solidFill>
                <a:schemeClr val="tx1"/>
              </a:solidFill>
            </a:rPr>
            <a:t>Tiltak</a:t>
          </a:r>
        </a:p>
      </dgm:t>
    </dgm:pt>
    <dgm:pt modelId="{6C297A6C-C34B-4EC3-8086-F1481C0E21EB}" type="parTrans" cxnId="{47CE15E5-7FD3-4F3E-B0B9-53D70492AE24}">
      <dgm:prSet/>
      <dgm:spPr/>
      <dgm:t>
        <a:bodyPr/>
        <a:lstStyle/>
        <a:p>
          <a:endParaRPr lang="nb-NO"/>
        </a:p>
      </dgm:t>
    </dgm:pt>
    <dgm:pt modelId="{E50B6965-CE58-4D78-9A94-82F5C58B5E6B}" type="sibTrans" cxnId="{47CE15E5-7FD3-4F3E-B0B9-53D70492AE24}">
      <dgm:prSet/>
      <dgm:spPr/>
      <dgm:t>
        <a:bodyPr/>
        <a:lstStyle/>
        <a:p>
          <a:endParaRPr lang="nb-NO"/>
        </a:p>
      </dgm:t>
    </dgm:pt>
    <dgm:pt modelId="{A62D6088-94B9-4487-9372-48DA7CC6F74D}">
      <dgm:prSet phldrT="[Tekst]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r>
            <a:rPr lang="nb-NO" dirty="0">
              <a:solidFill>
                <a:schemeClr val="tx1"/>
              </a:solidFill>
            </a:rPr>
            <a:t>Oppfølging og kontroll</a:t>
          </a:r>
        </a:p>
      </dgm:t>
    </dgm:pt>
    <dgm:pt modelId="{BD871EFA-9677-449A-9DB5-A9EBFB7E64A6}" type="parTrans" cxnId="{5CCA13A5-78BF-472B-BF7D-2FF3A1B86B50}">
      <dgm:prSet/>
      <dgm:spPr/>
      <dgm:t>
        <a:bodyPr/>
        <a:lstStyle/>
        <a:p>
          <a:endParaRPr lang="nb-NO"/>
        </a:p>
      </dgm:t>
    </dgm:pt>
    <dgm:pt modelId="{0BB9884C-95FC-430A-B16C-A9E5767C2D6D}" type="sibTrans" cxnId="{5CCA13A5-78BF-472B-BF7D-2FF3A1B86B50}">
      <dgm:prSet/>
      <dgm:spPr/>
      <dgm:t>
        <a:bodyPr/>
        <a:lstStyle/>
        <a:p>
          <a:endParaRPr lang="nb-NO"/>
        </a:p>
      </dgm:t>
    </dgm:pt>
    <dgm:pt modelId="{A075A773-6D63-43E3-9313-4D47E6BAF446}">
      <dgm:prSet phldrT="[Tekst]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r>
            <a:rPr lang="nb-NO" dirty="0">
              <a:solidFill>
                <a:schemeClr val="tx1"/>
              </a:solidFill>
            </a:rPr>
            <a:t>Rapportering</a:t>
          </a:r>
        </a:p>
      </dgm:t>
    </dgm:pt>
    <dgm:pt modelId="{08B94A35-2DE3-4512-8C74-BCE88533D952}" type="parTrans" cxnId="{2D5D79C1-B077-4456-93D1-99760A109532}">
      <dgm:prSet/>
      <dgm:spPr/>
      <dgm:t>
        <a:bodyPr/>
        <a:lstStyle/>
        <a:p>
          <a:endParaRPr lang="nb-NO"/>
        </a:p>
      </dgm:t>
    </dgm:pt>
    <dgm:pt modelId="{4DFC06AD-81BD-4A54-98E9-BDF3507F7D52}" type="sibTrans" cxnId="{2D5D79C1-B077-4456-93D1-99760A109532}">
      <dgm:prSet/>
      <dgm:spPr/>
      <dgm:t>
        <a:bodyPr/>
        <a:lstStyle/>
        <a:p>
          <a:endParaRPr lang="nb-NO"/>
        </a:p>
      </dgm:t>
    </dgm:pt>
    <dgm:pt modelId="{09F354AA-E256-421F-925C-F09802938202}" type="pres">
      <dgm:prSet presAssocID="{4039ECF5-BEB1-4135-A5D1-F3793CD21D7F}" presName="Name0" presStyleCnt="0">
        <dgm:presLayoutVars>
          <dgm:dir/>
          <dgm:resizeHandles val="exact"/>
        </dgm:presLayoutVars>
      </dgm:prSet>
      <dgm:spPr/>
    </dgm:pt>
    <dgm:pt modelId="{30002E7C-01FD-4E4F-B842-D857728053C7}" type="pres">
      <dgm:prSet presAssocID="{4039ECF5-BEB1-4135-A5D1-F3793CD21D7F}" presName="cycle" presStyleCnt="0"/>
      <dgm:spPr/>
    </dgm:pt>
    <dgm:pt modelId="{4C6A7339-28F9-4FFA-9F44-EA81EA878CEF}" type="pres">
      <dgm:prSet presAssocID="{006D7353-BAE1-49F8-9AA9-7BE1975B71F5}" presName="nodeFirstNode" presStyleLbl="node1" presStyleIdx="0" presStyleCnt="5">
        <dgm:presLayoutVars>
          <dgm:bulletEnabled val="1"/>
        </dgm:presLayoutVars>
      </dgm:prSet>
      <dgm:spPr/>
    </dgm:pt>
    <dgm:pt modelId="{42209E9F-A76D-454B-A3FD-FC336DBEE91A}" type="pres">
      <dgm:prSet presAssocID="{0F1D07A5-0DA3-4151-8FCA-5B85381DA12F}" presName="sibTransFirstNode" presStyleLbl="bgShp" presStyleIdx="0" presStyleCnt="1"/>
      <dgm:spPr/>
    </dgm:pt>
    <dgm:pt modelId="{C8E02987-F724-49EF-9513-A57668AEA429}" type="pres">
      <dgm:prSet presAssocID="{179DB6C3-9D6A-4110-A926-F175F05A60EB}" presName="nodeFollowingNodes" presStyleLbl="node1" presStyleIdx="1" presStyleCnt="5">
        <dgm:presLayoutVars>
          <dgm:bulletEnabled val="1"/>
        </dgm:presLayoutVars>
      </dgm:prSet>
      <dgm:spPr/>
    </dgm:pt>
    <dgm:pt modelId="{E81B53E8-3CFC-4BA0-AE33-AACB375345ED}" type="pres">
      <dgm:prSet presAssocID="{3A3D74D5-D29B-4930-BFCD-7D652DE825B7}" presName="nodeFollowingNodes" presStyleLbl="node1" presStyleIdx="2" presStyleCnt="5" custRadScaleRad="100274" custRadScaleInc="-28451">
        <dgm:presLayoutVars>
          <dgm:bulletEnabled val="1"/>
        </dgm:presLayoutVars>
      </dgm:prSet>
      <dgm:spPr/>
    </dgm:pt>
    <dgm:pt modelId="{C44408F2-3421-430E-BE34-E8B2928F104C}" type="pres">
      <dgm:prSet presAssocID="{A62D6088-94B9-4487-9372-48DA7CC6F74D}" presName="nodeFollowingNodes" presStyleLbl="node1" presStyleIdx="3" presStyleCnt="5" custRadScaleRad="103251" custRadScaleInc="27583">
        <dgm:presLayoutVars>
          <dgm:bulletEnabled val="1"/>
        </dgm:presLayoutVars>
      </dgm:prSet>
      <dgm:spPr/>
    </dgm:pt>
    <dgm:pt modelId="{AFAC4297-7411-4FAF-A74E-CFA882ADCF73}" type="pres">
      <dgm:prSet presAssocID="{A075A773-6D63-43E3-9313-4D47E6BAF446}" presName="nodeFollowingNodes" presStyleLbl="node1" presStyleIdx="4" presStyleCnt="5">
        <dgm:presLayoutVars>
          <dgm:bulletEnabled val="1"/>
        </dgm:presLayoutVars>
      </dgm:prSet>
      <dgm:spPr/>
    </dgm:pt>
  </dgm:ptLst>
  <dgm:cxnLst>
    <dgm:cxn modelId="{9CE7E15B-EC63-45A4-8EE3-13DAD438C8E7}" type="presOf" srcId="{A075A773-6D63-43E3-9313-4D47E6BAF446}" destId="{AFAC4297-7411-4FAF-A74E-CFA882ADCF73}" srcOrd="0" destOrd="0" presId="urn:microsoft.com/office/officeart/2005/8/layout/cycle3"/>
    <dgm:cxn modelId="{AA8C9442-5544-4CF7-B5E4-DC267872E44C}" type="presOf" srcId="{4039ECF5-BEB1-4135-A5D1-F3793CD21D7F}" destId="{09F354AA-E256-421F-925C-F09802938202}" srcOrd="0" destOrd="0" presId="urn:microsoft.com/office/officeart/2005/8/layout/cycle3"/>
    <dgm:cxn modelId="{8F260568-42C8-4B3A-AB28-98452CE96C47}" type="presOf" srcId="{179DB6C3-9D6A-4110-A926-F175F05A60EB}" destId="{C8E02987-F724-49EF-9513-A57668AEA429}" srcOrd="0" destOrd="0" presId="urn:microsoft.com/office/officeart/2005/8/layout/cycle3"/>
    <dgm:cxn modelId="{DBC3A34E-1825-4BBF-82C2-26662805E679}" srcId="{4039ECF5-BEB1-4135-A5D1-F3793CD21D7F}" destId="{006D7353-BAE1-49F8-9AA9-7BE1975B71F5}" srcOrd="0" destOrd="0" parTransId="{C9B174D0-F879-4549-A8B2-0232D41AB0FC}" sibTransId="{0F1D07A5-0DA3-4151-8FCA-5B85381DA12F}"/>
    <dgm:cxn modelId="{03D08C51-DF39-4936-AA71-9F33DC79FB6D}" srcId="{4039ECF5-BEB1-4135-A5D1-F3793CD21D7F}" destId="{179DB6C3-9D6A-4110-A926-F175F05A60EB}" srcOrd="1" destOrd="0" parTransId="{76489609-F787-4ED1-95F9-BF0902CAC8D5}" sibTransId="{D20B382F-A53E-41CC-A61D-48209825FF09}"/>
    <dgm:cxn modelId="{B01CB091-E67A-4DEB-8513-E9AE41BC4912}" type="presOf" srcId="{A62D6088-94B9-4487-9372-48DA7CC6F74D}" destId="{C44408F2-3421-430E-BE34-E8B2928F104C}" srcOrd="0" destOrd="0" presId="urn:microsoft.com/office/officeart/2005/8/layout/cycle3"/>
    <dgm:cxn modelId="{5CCA13A5-78BF-472B-BF7D-2FF3A1B86B50}" srcId="{4039ECF5-BEB1-4135-A5D1-F3793CD21D7F}" destId="{A62D6088-94B9-4487-9372-48DA7CC6F74D}" srcOrd="3" destOrd="0" parTransId="{BD871EFA-9677-449A-9DB5-A9EBFB7E64A6}" sibTransId="{0BB9884C-95FC-430A-B16C-A9E5767C2D6D}"/>
    <dgm:cxn modelId="{2D5D79C1-B077-4456-93D1-99760A109532}" srcId="{4039ECF5-BEB1-4135-A5D1-F3793CD21D7F}" destId="{A075A773-6D63-43E3-9313-4D47E6BAF446}" srcOrd="4" destOrd="0" parTransId="{08B94A35-2DE3-4512-8C74-BCE88533D952}" sibTransId="{4DFC06AD-81BD-4A54-98E9-BDF3507F7D52}"/>
    <dgm:cxn modelId="{1AE491C9-3D48-41F3-87E7-03CC5F7CE125}" type="presOf" srcId="{0F1D07A5-0DA3-4151-8FCA-5B85381DA12F}" destId="{42209E9F-A76D-454B-A3FD-FC336DBEE91A}" srcOrd="0" destOrd="0" presId="urn:microsoft.com/office/officeart/2005/8/layout/cycle3"/>
    <dgm:cxn modelId="{ADB1EED1-D412-424E-A988-5C43BABAF3F3}" type="presOf" srcId="{006D7353-BAE1-49F8-9AA9-7BE1975B71F5}" destId="{4C6A7339-28F9-4FFA-9F44-EA81EA878CEF}" srcOrd="0" destOrd="0" presId="urn:microsoft.com/office/officeart/2005/8/layout/cycle3"/>
    <dgm:cxn modelId="{47CE15E5-7FD3-4F3E-B0B9-53D70492AE24}" srcId="{4039ECF5-BEB1-4135-A5D1-F3793CD21D7F}" destId="{3A3D74D5-D29B-4930-BFCD-7D652DE825B7}" srcOrd="2" destOrd="0" parTransId="{6C297A6C-C34B-4EC3-8086-F1481C0E21EB}" sibTransId="{E50B6965-CE58-4D78-9A94-82F5C58B5E6B}"/>
    <dgm:cxn modelId="{F250E4F5-35CA-4BFB-8134-B42F0A7F381C}" type="presOf" srcId="{3A3D74D5-D29B-4930-BFCD-7D652DE825B7}" destId="{E81B53E8-3CFC-4BA0-AE33-AACB375345ED}" srcOrd="0" destOrd="0" presId="urn:microsoft.com/office/officeart/2005/8/layout/cycle3"/>
    <dgm:cxn modelId="{3E626B12-319E-4369-AECB-ABF1E6FD72C0}" type="presParOf" srcId="{09F354AA-E256-421F-925C-F09802938202}" destId="{30002E7C-01FD-4E4F-B842-D857728053C7}" srcOrd="0" destOrd="0" presId="urn:microsoft.com/office/officeart/2005/8/layout/cycle3"/>
    <dgm:cxn modelId="{FD78840B-FCFD-4D56-AFC9-834D6DDD76CF}" type="presParOf" srcId="{30002E7C-01FD-4E4F-B842-D857728053C7}" destId="{4C6A7339-28F9-4FFA-9F44-EA81EA878CEF}" srcOrd="0" destOrd="0" presId="urn:microsoft.com/office/officeart/2005/8/layout/cycle3"/>
    <dgm:cxn modelId="{8BF47164-EC87-4A48-8B08-6E90068E260B}" type="presParOf" srcId="{30002E7C-01FD-4E4F-B842-D857728053C7}" destId="{42209E9F-A76D-454B-A3FD-FC336DBEE91A}" srcOrd="1" destOrd="0" presId="urn:microsoft.com/office/officeart/2005/8/layout/cycle3"/>
    <dgm:cxn modelId="{A0959909-839C-46FD-8201-91F908426B3A}" type="presParOf" srcId="{30002E7C-01FD-4E4F-B842-D857728053C7}" destId="{C8E02987-F724-49EF-9513-A57668AEA429}" srcOrd="2" destOrd="0" presId="urn:microsoft.com/office/officeart/2005/8/layout/cycle3"/>
    <dgm:cxn modelId="{CCB18AC0-33F8-4907-B6BC-384F088E958A}" type="presParOf" srcId="{30002E7C-01FD-4E4F-B842-D857728053C7}" destId="{E81B53E8-3CFC-4BA0-AE33-AACB375345ED}" srcOrd="3" destOrd="0" presId="urn:microsoft.com/office/officeart/2005/8/layout/cycle3"/>
    <dgm:cxn modelId="{9D1033DB-410B-4356-808C-8FB11A54032A}" type="presParOf" srcId="{30002E7C-01FD-4E4F-B842-D857728053C7}" destId="{C44408F2-3421-430E-BE34-E8B2928F104C}" srcOrd="4" destOrd="0" presId="urn:microsoft.com/office/officeart/2005/8/layout/cycle3"/>
    <dgm:cxn modelId="{FE2A3109-763A-4220-9332-4FA22342852F}" type="presParOf" srcId="{30002E7C-01FD-4E4F-B842-D857728053C7}" destId="{AFAC4297-7411-4FAF-A74E-CFA882ADCF73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EAF6343-D65C-4E74-9486-87CCA3AC8DC2}" type="doc">
      <dgm:prSet loTypeId="urn:microsoft.com/office/officeart/2005/8/layout/pyramid4" loCatId="relationship" qsTypeId="urn:microsoft.com/office/officeart/2005/8/quickstyle/3d5" qsCatId="3D" csTypeId="urn:microsoft.com/office/officeart/2005/8/colors/accent1_2" csCatId="accent1" phldr="1"/>
      <dgm:spPr/>
      <dgm:t>
        <a:bodyPr/>
        <a:lstStyle/>
        <a:p>
          <a:endParaRPr lang="nb-NO"/>
        </a:p>
      </dgm:t>
    </dgm:pt>
    <dgm:pt modelId="{C989600C-4045-433A-B04C-27D20D0302D8}">
      <dgm:prSet phldrT="[Tekst]"/>
      <dgm:spPr>
        <a:solidFill>
          <a:schemeClr val="tx1"/>
        </a:solidFill>
      </dgm:spPr>
      <dgm:t>
        <a:bodyPr/>
        <a:lstStyle/>
        <a:p>
          <a:r>
            <a:rPr lang="nb-NO" dirty="0"/>
            <a:t>Verdi</a:t>
          </a:r>
        </a:p>
      </dgm:t>
    </dgm:pt>
    <dgm:pt modelId="{5952C8B4-5A0C-4549-BB20-771F821F94A8}" type="parTrans" cxnId="{D2524340-782F-4577-AFCB-E54281B20730}">
      <dgm:prSet/>
      <dgm:spPr/>
      <dgm:t>
        <a:bodyPr/>
        <a:lstStyle/>
        <a:p>
          <a:endParaRPr lang="nb-NO"/>
        </a:p>
      </dgm:t>
    </dgm:pt>
    <dgm:pt modelId="{2B8E0006-F66E-49D0-98F4-93325B8F058A}" type="sibTrans" cxnId="{D2524340-782F-4577-AFCB-E54281B20730}">
      <dgm:prSet/>
      <dgm:spPr/>
      <dgm:t>
        <a:bodyPr/>
        <a:lstStyle/>
        <a:p>
          <a:endParaRPr lang="nb-NO"/>
        </a:p>
      </dgm:t>
    </dgm:pt>
    <dgm:pt modelId="{F911A1B3-CED8-48EE-9B65-035430A31E3A}">
      <dgm:prSet phldrT="[Tekst]"/>
      <dgm:spPr>
        <a:solidFill>
          <a:schemeClr val="tx1"/>
        </a:solidFill>
      </dgm:spPr>
      <dgm:t>
        <a:bodyPr/>
        <a:lstStyle/>
        <a:p>
          <a:r>
            <a:rPr lang="nb-NO" dirty="0"/>
            <a:t>Trussel</a:t>
          </a:r>
        </a:p>
      </dgm:t>
    </dgm:pt>
    <dgm:pt modelId="{D8EB127A-56BF-4999-9851-25F5466DAC1A}" type="parTrans" cxnId="{83C2B994-267D-4EEC-8062-235D7B7D5ACC}">
      <dgm:prSet/>
      <dgm:spPr/>
      <dgm:t>
        <a:bodyPr/>
        <a:lstStyle/>
        <a:p>
          <a:endParaRPr lang="nb-NO"/>
        </a:p>
      </dgm:t>
    </dgm:pt>
    <dgm:pt modelId="{85F6213C-665B-4B0A-814F-442994D677D6}" type="sibTrans" cxnId="{83C2B994-267D-4EEC-8062-235D7B7D5ACC}">
      <dgm:prSet/>
      <dgm:spPr/>
      <dgm:t>
        <a:bodyPr/>
        <a:lstStyle/>
        <a:p>
          <a:endParaRPr lang="nb-NO"/>
        </a:p>
      </dgm:t>
    </dgm:pt>
    <dgm:pt modelId="{A31A4B5C-F2EE-49C1-834C-4CC0214D78C2}">
      <dgm:prSet phldrT="[Tekst]" custT="1"/>
      <dgm:spPr>
        <a:solidFill>
          <a:schemeClr val="bg1"/>
        </a:solidFill>
      </dgm:spPr>
      <dgm:t>
        <a:bodyPr/>
        <a:lstStyle/>
        <a:p>
          <a:r>
            <a:rPr lang="nb-NO" sz="3200" dirty="0">
              <a:solidFill>
                <a:schemeClr val="tx1"/>
              </a:solidFill>
            </a:rPr>
            <a:t>Risiko</a:t>
          </a:r>
        </a:p>
      </dgm:t>
    </dgm:pt>
    <dgm:pt modelId="{379AC2B7-F7B9-4F1C-82E8-14E9DD56BD11}" type="parTrans" cxnId="{8DC33789-0B21-4C42-8443-78A070D7E5D6}">
      <dgm:prSet/>
      <dgm:spPr/>
      <dgm:t>
        <a:bodyPr/>
        <a:lstStyle/>
        <a:p>
          <a:endParaRPr lang="nb-NO"/>
        </a:p>
      </dgm:t>
    </dgm:pt>
    <dgm:pt modelId="{6EEC7B46-3D44-484B-A1C6-B2C8F1C95618}" type="sibTrans" cxnId="{8DC33789-0B21-4C42-8443-78A070D7E5D6}">
      <dgm:prSet/>
      <dgm:spPr/>
      <dgm:t>
        <a:bodyPr/>
        <a:lstStyle/>
        <a:p>
          <a:endParaRPr lang="nb-NO"/>
        </a:p>
      </dgm:t>
    </dgm:pt>
    <dgm:pt modelId="{CECD171A-0FF5-4483-A4FF-663651E421A5}">
      <dgm:prSet phldrT="[Tekst]"/>
      <dgm:spPr>
        <a:solidFill>
          <a:schemeClr val="tx1"/>
        </a:solidFill>
      </dgm:spPr>
      <dgm:t>
        <a:bodyPr/>
        <a:lstStyle/>
        <a:p>
          <a:r>
            <a:rPr lang="nb-NO" dirty="0"/>
            <a:t>Sårbarhet</a:t>
          </a:r>
        </a:p>
      </dgm:t>
    </dgm:pt>
    <dgm:pt modelId="{C5FC9869-E42C-4765-AD3A-591BCCB9AE53}" type="parTrans" cxnId="{F55F1BFA-77FB-4BC9-A322-6D70AF34DBB6}">
      <dgm:prSet/>
      <dgm:spPr/>
      <dgm:t>
        <a:bodyPr/>
        <a:lstStyle/>
        <a:p>
          <a:endParaRPr lang="nb-NO"/>
        </a:p>
      </dgm:t>
    </dgm:pt>
    <dgm:pt modelId="{5B25F0A4-B970-45E7-985D-87B56589DF75}" type="sibTrans" cxnId="{F55F1BFA-77FB-4BC9-A322-6D70AF34DBB6}">
      <dgm:prSet/>
      <dgm:spPr/>
      <dgm:t>
        <a:bodyPr/>
        <a:lstStyle/>
        <a:p>
          <a:endParaRPr lang="nb-NO"/>
        </a:p>
      </dgm:t>
    </dgm:pt>
    <dgm:pt modelId="{098022EA-052E-491F-B942-E338AE93C9E2}" type="pres">
      <dgm:prSet presAssocID="{4EAF6343-D65C-4E74-9486-87CCA3AC8DC2}" presName="compositeShape" presStyleCnt="0">
        <dgm:presLayoutVars>
          <dgm:chMax val="9"/>
          <dgm:dir/>
          <dgm:resizeHandles val="exact"/>
        </dgm:presLayoutVars>
      </dgm:prSet>
      <dgm:spPr/>
    </dgm:pt>
    <dgm:pt modelId="{A08AF345-31BD-4FE4-BF2C-F7CB18C7FF88}" type="pres">
      <dgm:prSet presAssocID="{4EAF6343-D65C-4E74-9486-87CCA3AC8DC2}" presName="triangle1" presStyleLbl="node1" presStyleIdx="0" presStyleCnt="4">
        <dgm:presLayoutVars>
          <dgm:bulletEnabled val="1"/>
        </dgm:presLayoutVars>
      </dgm:prSet>
      <dgm:spPr/>
    </dgm:pt>
    <dgm:pt modelId="{30546174-4712-4ECB-BB82-11025F9FD49A}" type="pres">
      <dgm:prSet presAssocID="{4EAF6343-D65C-4E74-9486-87CCA3AC8DC2}" presName="triangle2" presStyleLbl="node1" presStyleIdx="1" presStyleCnt="4">
        <dgm:presLayoutVars>
          <dgm:bulletEnabled val="1"/>
        </dgm:presLayoutVars>
      </dgm:prSet>
      <dgm:spPr/>
    </dgm:pt>
    <dgm:pt modelId="{CFC5BA93-45BE-43A1-85A2-310EAD63648E}" type="pres">
      <dgm:prSet presAssocID="{4EAF6343-D65C-4E74-9486-87CCA3AC8DC2}" presName="triangle3" presStyleLbl="node1" presStyleIdx="2" presStyleCnt="4">
        <dgm:presLayoutVars>
          <dgm:bulletEnabled val="1"/>
        </dgm:presLayoutVars>
      </dgm:prSet>
      <dgm:spPr/>
    </dgm:pt>
    <dgm:pt modelId="{8BB82EAB-FB5E-45C8-964C-0BBD306E0683}" type="pres">
      <dgm:prSet presAssocID="{4EAF6343-D65C-4E74-9486-87CCA3AC8DC2}" presName="triangle4" presStyleLbl="node1" presStyleIdx="3" presStyleCnt="4">
        <dgm:presLayoutVars>
          <dgm:bulletEnabled val="1"/>
        </dgm:presLayoutVars>
      </dgm:prSet>
      <dgm:spPr/>
    </dgm:pt>
  </dgm:ptLst>
  <dgm:cxnLst>
    <dgm:cxn modelId="{87E2A03F-E647-4375-8279-D9BC2D824892}" type="presOf" srcId="{4EAF6343-D65C-4E74-9486-87CCA3AC8DC2}" destId="{098022EA-052E-491F-B942-E338AE93C9E2}" srcOrd="0" destOrd="0" presId="urn:microsoft.com/office/officeart/2005/8/layout/pyramid4"/>
    <dgm:cxn modelId="{D2524340-782F-4577-AFCB-E54281B20730}" srcId="{4EAF6343-D65C-4E74-9486-87CCA3AC8DC2}" destId="{C989600C-4045-433A-B04C-27D20D0302D8}" srcOrd="0" destOrd="0" parTransId="{5952C8B4-5A0C-4549-BB20-771F821F94A8}" sibTransId="{2B8E0006-F66E-49D0-98F4-93325B8F058A}"/>
    <dgm:cxn modelId="{4B5B3A84-41A2-4DE0-88BD-CDED0A2FAEB4}" type="presOf" srcId="{CECD171A-0FF5-4483-A4FF-663651E421A5}" destId="{8BB82EAB-FB5E-45C8-964C-0BBD306E0683}" srcOrd="0" destOrd="0" presId="urn:microsoft.com/office/officeart/2005/8/layout/pyramid4"/>
    <dgm:cxn modelId="{8DC33789-0B21-4C42-8443-78A070D7E5D6}" srcId="{4EAF6343-D65C-4E74-9486-87CCA3AC8DC2}" destId="{A31A4B5C-F2EE-49C1-834C-4CC0214D78C2}" srcOrd="2" destOrd="0" parTransId="{379AC2B7-F7B9-4F1C-82E8-14E9DD56BD11}" sibTransId="{6EEC7B46-3D44-484B-A1C6-B2C8F1C95618}"/>
    <dgm:cxn modelId="{1EA8FE8C-B6BC-4E0F-BA66-55353616097A}" type="presOf" srcId="{A31A4B5C-F2EE-49C1-834C-4CC0214D78C2}" destId="{CFC5BA93-45BE-43A1-85A2-310EAD63648E}" srcOrd="0" destOrd="0" presId="urn:microsoft.com/office/officeart/2005/8/layout/pyramid4"/>
    <dgm:cxn modelId="{83C2B994-267D-4EEC-8062-235D7B7D5ACC}" srcId="{4EAF6343-D65C-4E74-9486-87CCA3AC8DC2}" destId="{F911A1B3-CED8-48EE-9B65-035430A31E3A}" srcOrd="1" destOrd="0" parTransId="{D8EB127A-56BF-4999-9851-25F5466DAC1A}" sibTransId="{85F6213C-665B-4B0A-814F-442994D677D6}"/>
    <dgm:cxn modelId="{49ADABA5-DB45-49A6-A4BC-0613782406AD}" type="presOf" srcId="{F911A1B3-CED8-48EE-9B65-035430A31E3A}" destId="{30546174-4712-4ECB-BB82-11025F9FD49A}" srcOrd="0" destOrd="0" presId="urn:microsoft.com/office/officeart/2005/8/layout/pyramid4"/>
    <dgm:cxn modelId="{2A6024EE-BB03-45AA-84D7-DD9BB0BDDE1D}" type="presOf" srcId="{C989600C-4045-433A-B04C-27D20D0302D8}" destId="{A08AF345-31BD-4FE4-BF2C-F7CB18C7FF88}" srcOrd="0" destOrd="0" presId="urn:microsoft.com/office/officeart/2005/8/layout/pyramid4"/>
    <dgm:cxn modelId="{F55F1BFA-77FB-4BC9-A322-6D70AF34DBB6}" srcId="{4EAF6343-D65C-4E74-9486-87CCA3AC8DC2}" destId="{CECD171A-0FF5-4483-A4FF-663651E421A5}" srcOrd="3" destOrd="0" parTransId="{C5FC9869-E42C-4765-AD3A-591BCCB9AE53}" sibTransId="{5B25F0A4-B970-45E7-985D-87B56589DF75}"/>
    <dgm:cxn modelId="{F022843C-071E-404E-B5CB-0AC9A5176DA9}" type="presParOf" srcId="{098022EA-052E-491F-B942-E338AE93C9E2}" destId="{A08AF345-31BD-4FE4-BF2C-F7CB18C7FF88}" srcOrd="0" destOrd="0" presId="urn:microsoft.com/office/officeart/2005/8/layout/pyramid4"/>
    <dgm:cxn modelId="{82708FF4-B0EE-4BED-93A8-861F4467914B}" type="presParOf" srcId="{098022EA-052E-491F-B942-E338AE93C9E2}" destId="{30546174-4712-4ECB-BB82-11025F9FD49A}" srcOrd="1" destOrd="0" presId="urn:microsoft.com/office/officeart/2005/8/layout/pyramid4"/>
    <dgm:cxn modelId="{B64A58BC-6792-4C71-B22A-C4F80F905E3A}" type="presParOf" srcId="{098022EA-052E-491F-B942-E338AE93C9E2}" destId="{CFC5BA93-45BE-43A1-85A2-310EAD63648E}" srcOrd="2" destOrd="0" presId="urn:microsoft.com/office/officeart/2005/8/layout/pyramid4"/>
    <dgm:cxn modelId="{FB8282F2-CD90-471F-AC4B-1447BA307811}" type="presParOf" srcId="{098022EA-052E-491F-B942-E338AE93C9E2}" destId="{8BB82EAB-FB5E-45C8-964C-0BBD306E0683}" srcOrd="3" destOrd="0" presId="urn:microsoft.com/office/officeart/2005/8/layout/pyramid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209E9F-A76D-454B-A3FD-FC336DBEE91A}">
      <dsp:nvSpPr>
        <dsp:cNvPr id="0" name=""/>
        <dsp:cNvSpPr/>
      </dsp:nvSpPr>
      <dsp:spPr>
        <a:xfrm>
          <a:off x="1374164" y="-32039"/>
          <a:ext cx="5379671" cy="5379671"/>
        </a:xfrm>
        <a:prstGeom prst="circularArrow">
          <a:avLst>
            <a:gd name="adj1" fmla="val 5544"/>
            <a:gd name="adj2" fmla="val 330680"/>
            <a:gd name="adj3" fmla="val 13767645"/>
            <a:gd name="adj4" fmla="val 17391005"/>
            <a:gd name="adj5" fmla="val 5757"/>
          </a:avLst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C6A7339-28F9-4FFA-9F44-EA81EA878CEF}">
      <dsp:nvSpPr>
        <dsp:cNvPr id="0" name=""/>
        <dsp:cNvSpPr/>
      </dsp:nvSpPr>
      <dsp:spPr>
        <a:xfrm>
          <a:off x="2799953" y="2274"/>
          <a:ext cx="2528093" cy="1264046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700" kern="1200" dirty="0">
              <a:solidFill>
                <a:schemeClr val="tx1"/>
              </a:solidFill>
            </a:rPr>
            <a:t>Planlegging</a:t>
          </a:r>
        </a:p>
      </dsp:txBody>
      <dsp:txXfrm>
        <a:off x="2861659" y="63980"/>
        <a:ext cx="2404681" cy="1140634"/>
      </dsp:txXfrm>
    </dsp:sp>
    <dsp:sp modelId="{C8E02987-F724-49EF-9513-A57668AEA429}">
      <dsp:nvSpPr>
        <dsp:cNvPr id="0" name=""/>
        <dsp:cNvSpPr/>
      </dsp:nvSpPr>
      <dsp:spPr>
        <a:xfrm>
          <a:off x="4981774" y="1587460"/>
          <a:ext cx="2528093" cy="1264046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700" kern="1200" dirty="0">
              <a:solidFill>
                <a:schemeClr val="tx1"/>
              </a:solidFill>
            </a:rPr>
            <a:t>Risikoanalyse</a:t>
          </a:r>
        </a:p>
      </dsp:txBody>
      <dsp:txXfrm>
        <a:off x="5043480" y="1649166"/>
        <a:ext cx="2404681" cy="1140634"/>
      </dsp:txXfrm>
    </dsp:sp>
    <dsp:sp modelId="{E81B53E8-3CFC-4BA0-AE33-AACB375345ED}">
      <dsp:nvSpPr>
        <dsp:cNvPr id="0" name=""/>
        <dsp:cNvSpPr/>
      </dsp:nvSpPr>
      <dsp:spPr>
        <a:xfrm>
          <a:off x="4638829" y="3678521"/>
          <a:ext cx="2528093" cy="1264046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700" kern="1200" dirty="0">
              <a:solidFill>
                <a:schemeClr val="tx1"/>
              </a:solidFill>
            </a:rPr>
            <a:t>Tiltak</a:t>
          </a:r>
        </a:p>
      </dsp:txBody>
      <dsp:txXfrm>
        <a:off x="4700535" y="3740227"/>
        <a:ext cx="2404681" cy="1140634"/>
      </dsp:txXfrm>
    </dsp:sp>
    <dsp:sp modelId="{C44408F2-3421-430E-BE34-E8B2928F104C}">
      <dsp:nvSpPr>
        <dsp:cNvPr id="0" name=""/>
        <dsp:cNvSpPr/>
      </dsp:nvSpPr>
      <dsp:spPr>
        <a:xfrm>
          <a:off x="919496" y="3736707"/>
          <a:ext cx="2528093" cy="1264046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700" kern="1200" dirty="0">
              <a:solidFill>
                <a:schemeClr val="tx1"/>
              </a:solidFill>
            </a:rPr>
            <a:t>Oppfølging og kontroll</a:t>
          </a:r>
        </a:p>
      </dsp:txBody>
      <dsp:txXfrm>
        <a:off x="981202" y="3798413"/>
        <a:ext cx="2404681" cy="1140634"/>
      </dsp:txXfrm>
    </dsp:sp>
    <dsp:sp modelId="{AFAC4297-7411-4FAF-A74E-CFA882ADCF73}">
      <dsp:nvSpPr>
        <dsp:cNvPr id="0" name=""/>
        <dsp:cNvSpPr/>
      </dsp:nvSpPr>
      <dsp:spPr>
        <a:xfrm>
          <a:off x="618131" y="1587460"/>
          <a:ext cx="2528093" cy="1264046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700" kern="1200" dirty="0">
              <a:solidFill>
                <a:schemeClr val="tx1"/>
              </a:solidFill>
            </a:rPr>
            <a:t>Rapportering</a:t>
          </a:r>
        </a:p>
      </dsp:txBody>
      <dsp:txXfrm>
        <a:off x="679837" y="1649166"/>
        <a:ext cx="2404681" cy="114063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8AF345-31BD-4FE4-BF2C-F7CB18C7FF88}">
      <dsp:nvSpPr>
        <dsp:cNvPr id="0" name=""/>
        <dsp:cNvSpPr/>
      </dsp:nvSpPr>
      <dsp:spPr>
        <a:xfrm>
          <a:off x="2709333" y="0"/>
          <a:ext cx="2709333" cy="2709333"/>
        </a:xfrm>
        <a:prstGeom prst="triangle">
          <a:avLst/>
        </a:prstGeom>
        <a:solidFill>
          <a:schemeClr val="tx1"/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100" kern="1200" dirty="0"/>
            <a:t>Verdi</a:t>
          </a:r>
        </a:p>
      </dsp:txBody>
      <dsp:txXfrm>
        <a:off x="3386666" y="1354667"/>
        <a:ext cx="1354667" cy="1354666"/>
      </dsp:txXfrm>
    </dsp:sp>
    <dsp:sp modelId="{30546174-4712-4ECB-BB82-11025F9FD49A}">
      <dsp:nvSpPr>
        <dsp:cNvPr id="0" name=""/>
        <dsp:cNvSpPr/>
      </dsp:nvSpPr>
      <dsp:spPr>
        <a:xfrm>
          <a:off x="1354666" y="2709333"/>
          <a:ext cx="2709333" cy="2709333"/>
        </a:xfrm>
        <a:prstGeom prst="triangle">
          <a:avLst/>
        </a:prstGeom>
        <a:solidFill>
          <a:schemeClr val="tx1"/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100" kern="1200" dirty="0"/>
            <a:t>Trussel</a:t>
          </a:r>
        </a:p>
      </dsp:txBody>
      <dsp:txXfrm>
        <a:off x="2031999" y="4064000"/>
        <a:ext cx="1354667" cy="1354666"/>
      </dsp:txXfrm>
    </dsp:sp>
    <dsp:sp modelId="{CFC5BA93-45BE-43A1-85A2-310EAD63648E}">
      <dsp:nvSpPr>
        <dsp:cNvPr id="0" name=""/>
        <dsp:cNvSpPr/>
      </dsp:nvSpPr>
      <dsp:spPr>
        <a:xfrm rot="10800000">
          <a:off x="2709333" y="2709333"/>
          <a:ext cx="2709333" cy="2709333"/>
        </a:xfrm>
        <a:prstGeom prst="triangle">
          <a:avLst/>
        </a:prstGeom>
        <a:solidFill>
          <a:schemeClr val="bg1"/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3200" kern="1200" dirty="0">
              <a:solidFill>
                <a:schemeClr val="tx1"/>
              </a:solidFill>
            </a:rPr>
            <a:t>Risiko</a:t>
          </a:r>
        </a:p>
      </dsp:txBody>
      <dsp:txXfrm rot="10800000">
        <a:off x="3386666" y="2709333"/>
        <a:ext cx="1354667" cy="1354666"/>
      </dsp:txXfrm>
    </dsp:sp>
    <dsp:sp modelId="{8BB82EAB-FB5E-45C8-964C-0BBD306E0683}">
      <dsp:nvSpPr>
        <dsp:cNvPr id="0" name=""/>
        <dsp:cNvSpPr/>
      </dsp:nvSpPr>
      <dsp:spPr>
        <a:xfrm>
          <a:off x="4064000" y="2709333"/>
          <a:ext cx="2709333" cy="2709333"/>
        </a:xfrm>
        <a:prstGeom prst="triangle">
          <a:avLst/>
        </a:prstGeom>
        <a:solidFill>
          <a:schemeClr val="tx1"/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100" kern="1200" dirty="0"/>
            <a:t>Sårbarhet</a:t>
          </a:r>
        </a:p>
      </dsp:txBody>
      <dsp:txXfrm>
        <a:off x="4741333" y="4064000"/>
        <a:ext cx="1354667" cy="13546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4">
  <dgm:title val=""/>
  <dgm:desc val=""/>
  <dgm:catLst>
    <dgm:cat type="pyramid" pri="4000"/>
    <dgm:cat type="relationship" pri="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varLst>
      <dgm:chMax val="9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4">
        <dgm:choose name="Name2">
          <dgm:if name="Name3" axis="ch" ptType="node" func="cnt" op="equ" val="1">
            <dgm:constrLst>
              <dgm:constr type="primFontSz" for="ch" ptType="node" op="equ" val="65"/>
              <dgm:constr type="t" for="ch" forName="triangle1"/>
              <dgm:constr type="l" for="ch" forName="triangle1"/>
              <dgm:constr type="h" for="ch" forName="triangle1" refType="h"/>
              <dgm:constr type="w" for="ch" forName="triangle1" refType="h"/>
            </dgm:constrLst>
          </dgm:if>
          <dgm:else name="Name4">
            <dgm:constrLst>
              <dgm:constr type="primFontSz" for="ch" ptType="node" op="equ" val="65"/>
              <dgm:constr type="t" for="ch" forName="triangle1"/>
              <dgm:constr type="l" for="ch" forName="triangle1" refType="h" fact="0.25"/>
              <dgm:constr type="h" for="ch" forName="triangle1" refType="h" fact="0.5"/>
              <dgm:constr type="w" for="ch" forName="triangle1" refType="h" fact="0.5"/>
              <dgm:constr type="t" for="ch" forName="triangle2" refType="h" fact="0.5"/>
              <dgm:constr type="l" for="ch" forName="triangle2"/>
              <dgm:constr type="h" for="ch" forName="triangle2" refType="h" fact="0.5"/>
              <dgm:constr type="w" for="ch" forName="triangle2" refType="h" fact="0.5"/>
              <dgm:constr type="t" for="ch" forName="triangle3" refType="h" fact="0.5"/>
              <dgm:constr type="l" for="ch" forName="triangle3" refType="h" fact="0.25"/>
              <dgm:constr type="h" for="ch" forName="triangle3" refType="h" fact="0.5"/>
              <dgm:constr type="w" for="ch" forName="triangle3" refType="h" fact="0.5"/>
              <dgm:constr type="t" for="ch" forName="triangle4" refType="h" fact="0.5"/>
              <dgm:constr type="l" for="ch" forName="triangle4" refType="h" fact="0.5"/>
              <dgm:constr type="h" for="ch" forName="triangle4" refType="h" fact="0.5"/>
              <dgm:constr type="w" for="ch" forName="triangle4" refType="h" fact="0.5"/>
            </dgm:constrLst>
          </dgm:else>
        </dgm:choose>
      </dgm:if>
      <dgm:else name="Name5">
        <dgm:constrLst>
          <dgm:constr type="primFontSz" for="ch" ptType="node" op="equ" val="65"/>
          <dgm:constr type="t" for="ch" forName="triangle1"/>
          <dgm:constr type="l" for="ch" forName="triangle1" refType="h" fact="0.33"/>
          <dgm:constr type="h" for="ch" forName="triangle1" refType="h" fact="0.33"/>
          <dgm:constr type="w" for="ch" forName="triangle1" refType="h" fact="0.33"/>
          <dgm:constr type="t" for="ch" forName="triangle2" refType="h" fact="0.33"/>
          <dgm:constr type="l" for="ch" forName="triangle2" refType="h" fact="0.165"/>
          <dgm:constr type="h" for="ch" forName="triangle2" refType="h" fact="0.33"/>
          <dgm:constr type="w" for="ch" forName="triangle2" refType="h" fact="0.33"/>
          <dgm:constr type="t" for="ch" forName="triangle3" refType="h" fact="0.33"/>
          <dgm:constr type="l" for="ch" forName="triangle3" refType="h" fact="0.33"/>
          <dgm:constr type="h" for="ch" forName="triangle3" refType="h" fact="0.33"/>
          <dgm:constr type="w" for="ch" forName="triangle3" refType="h" fact="0.33"/>
          <dgm:constr type="t" for="ch" forName="triangle4" refType="h" fact="0.33"/>
          <dgm:constr type="l" for="ch" forName="triangle4" refType="h" fact="0.495"/>
          <dgm:constr type="h" for="ch" forName="triangle4" refType="h" fact="0.33"/>
          <dgm:constr type="w" for="ch" forName="triangle4" refType="h" fact="0.33"/>
          <dgm:constr type="t" for="ch" forName="triangle5" refType="h" fact="0.66"/>
          <dgm:constr type="l" for="ch" forName="triangle5"/>
          <dgm:constr type="h" for="ch" forName="triangle5" refType="h" fact="0.33"/>
          <dgm:constr type="w" for="ch" forName="triangle5" refType="h" fact="0.33"/>
          <dgm:constr type="t" for="ch" forName="triangle6" refType="h" fact="0.66"/>
          <dgm:constr type="l" for="ch" forName="triangle6" refType="h" fact="0.165"/>
          <dgm:constr type="h" for="ch" forName="triangle6" refType="h" fact="0.33"/>
          <dgm:constr type="w" for="ch" forName="triangle6" refType="h" fact="0.33"/>
          <dgm:constr type="t" for="ch" forName="triangle7" refType="h" fact="0.66"/>
          <dgm:constr type="l" for="ch" forName="triangle7" refType="h" fact="0.33"/>
          <dgm:constr type="h" for="ch" forName="triangle7" refType="h" fact="0.33"/>
          <dgm:constr type="w" for="ch" forName="triangle7" refType="h" fact="0.33"/>
          <dgm:constr type="t" for="ch" forName="triangle8" refType="h" fact="0.66"/>
          <dgm:constr type="l" for="ch" forName="triangle8" refType="h" fact="0.495"/>
          <dgm:constr type="h" for="ch" forName="triangle8" refType="h" fact="0.33"/>
          <dgm:constr type="w" for="ch" forName="triangle8" refType="h" fact="0.33"/>
          <dgm:constr type="t" for="ch" forName="triangle9" refType="h" fact="0.66"/>
          <dgm:constr type="l" for="ch" forName="triangle9" refType="h" fact="0.66"/>
          <dgm:constr type="h" for="ch" forName="triangle9" refType="h" fact="0.33"/>
          <dgm:constr type="w" for="ch" forName="triangle9" refType="h" fact="0.33"/>
        </dgm:constrLst>
      </dgm:else>
    </dgm:choose>
    <dgm:ruleLst/>
    <dgm:choose name="Name6">
      <dgm:if name="Name7" axis="ch" ptType="node" func="cnt" op="gte" val="1">
        <dgm:layoutNode name="triangle1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8"/>
    </dgm:choose>
    <dgm:choose name="Name9">
      <dgm:if name="Name10" axis="ch" ptType="node" func="cnt" op="gte" val="2">
        <dgm:layoutNode name="triangle2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1">
            <dgm:if name="Name12" func="var" arg="dir" op="equ" val="norm">
              <dgm:presOf axis="ch desOrSelf" ptType="node node" st="2 1" cnt="1 0"/>
            </dgm:if>
            <dgm:else name="Name13">
              <dgm:presOf axis="ch desOrSelf" ptType="node node" st="4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3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4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4">
            <dgm:if name="Name15" func="var" arg="dir" op="equ" val="norm">
              <dgm:presOf axis="ch desOrSelf" ptType="node node" st="4 1" cnt="1 0"/>
            </dgm:if>
            <dgm:else name="Name16">
              <dgm:presOf axis="ch desOrSelf" ptType="node node" st="2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17"/>
    </dgm:choose>
    <dgm:choose name="Name18">
      <dgm:if name="Name19" axis="ch" ptType="node" func="cnt" op="gte" val="5">
        <dgm:layoutNode name="triangle5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0">
            <dgm:if name="Name21" func="var" arg="dir" op="equ" val="norm">
              <dgm:presOf axis="ch desOrSelf" ptType="node node" st="5 1" cnt="1 0"/>
            </dgm:if>
            <dgm:else name="Name22">
              <dgm:presOf axis="ch desOrSelf" ptType="node node" st="9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6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3">
            <dgm:if name="Name24" func="var" arg="dir" op="equ" val="norm">
              <dgm:presOf axis="ch desOrSelf" ptType="node node" st="6 1" cnt="1 0"/>
            </dgm:if>
            <dgm:else name="Name25">
              <dgm:presOf axis="ch desOrSelf" ptType="node node" st="8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7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7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8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6">
            <dgm:if name="Name27" func="var" arg="dir" op="equ" val="norm">
              <dgm:presOf axis="ch desOrSelf" ptType="node node" st="8 1" cnt="1 0"/>
            </dgm:if>
            <dgm:else name="Name28">
              <dgm:presOf axis="ch desOrSelf" ptType="node node" st="6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9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9">
            <dgm:if name="Name30" func="var" arg="dir" op="equ" val="norm">
              <dgm:presOf axis="ch desOrSelf" ptType="node node" st="9 1" cnt="1 0"/>
            </dgm:if>
            <dgm:else name="Name31">
              <dgm:presOf axis="ch desOrSelf" ptType="node node" st="5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2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23CB7B-4435-4782-92A0-35FE0AB3380B}" type="datetimeFigureOut">
              <a:rPr lang="nb-NO" smtClean="0"/>
              <a:t>16.03.2021</a:t>
            </a:fld>
            <a:endParaRPr lang="nb-NO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4DA800-79B4-4F1E-A306-97D1E10E6D23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4527485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4DA800-79B4-4F1E-A306-97D1E10E6D23}" type="slidenum">
              <a:rPr lang="nb-NO" smtClean="0"/>
              <a:t>3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3530590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5AB23-9D4F-4843-9418-C86FE409F2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15344" y="1863435"/>
            <a:ext cx="6546273" cy="2847109"/>
          </a:xfrm>
        </p:spPr>
        <p:txBody>
          <a:bodyPr anchor="t"/>
          <a:lstStyle>
            <a:lvl1pPr algn="l">
              <a:defRPr sz="47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5DC410-97F3-4EEA-8FE9-FDD9A3F363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15345" y="5065713"/>
            <a:ext cx="6528955" cy="73934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EAAA6E-9EC8-41D3-8133-2945D31A39B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015344" y="638176"/>
            <a:ext cx="3800043" cy="347662"/>
          </a:xfrm>
          <a:prstGeom prst="rect">
            <a:avLst/>
          </a:prstGeom>
        </p:spPr>
        <p:txBody>
          <a:bodyPr/>
          <a:lstStyle/>
          <a:p>
            <a:fld id="{52CEBECA-9803-4397-96BF-A283821431B3}" type="datetime1">
              <a:rPr lang="nb-NO" smtClean="0"/>
              <a:t>16.03.2021</a:t>
            </a:fld>
            <a:endParaRPr lang="nb-NO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35C4F1-37B1-4017-8366-B6D994F6A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064B6387-F9DC-4AB0-9F9B-ACDC46E39A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62" y="4102605"/>
            <a:ext cx="2952629" cy="2117220"/>
          </a:xfrm>
          <a:prstGeom prst="rect">
            <a:avLst/>
          </a:prstGeom>
        </p:spPr>
      </p:pic>
      <p:pic>
        <p:nvPicPr>
          <p:cNvPr id="14" name="Graphic 13">
            <a:extLst>
              <a:ext uri="{FF2B5EF4-FFF2-40B4-BE49-F238E27FC236}">
                <a16:creationId xmlns:a16="http://schemas.microsoft.com/office/drawing/2014/main" id="{02666330-EC34-4B6F-A686-13CCB36F809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35318" y="638176"/>
            <a:ext cx="1476057" cy="734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3538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hold med logo - Grønn">
    <p:bg>
      <p:bgPr>
        <a:solidFill>
          <a:srgbClr val="D5E3D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2F960B-C00A-4B3B-8A69-694A97081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DA8FB87F-3CD5-47C1-BE1A-36C536FD649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35319" y="638176"/>
            <a:ext cx="1017188" cy="506412"/>
          </a:xfrm>
          <a:prstGeom prst="rect">
            <a:avLst/>
          </a:prstGeom>
        </p:spPr>
      </p:pic>
      <p:pic>
        <p:nvPicPr>
          <p:cNvPr id="10" name="Graphic 9">
            <a:extLst>
              <a:ext uri="{FF2B5EF4-FFF2-40B4-BE49-F238E27FC236}">
                <a16:creationId xmlns:a16="http://schemas.microsoft.com/office/drawing/2014/main" id="{D3C3BF9C-8A11-4B10-8F10-8175687DAC0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267825" y="4123007"/>
            <a:ext cx="2924175" cy="2096817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5CA2997F-86F2-44C8-A981-5EB055D517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262" y="1853405"/>
            <a:ext cx="6681788" cy="1768475"/>
          </a:xfrm>
        </p:spPr>
        <p:txBody>
          <a:bodyPr anchor="t"/>
          <a:lstStyle>
            <a:lvl1pPr>
              <a:defRPr sz="39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A1FA4884-2A8F-4ACE-8824-0AEB4A7D6F5D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576261" y="3887787"/>
            <a:ext cx="6681787" cy="2332036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429A7D6-6501-4D93-8F8E-C5DCFF1A1B4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BC77562-47BF-421B-90AA-2EAF48127699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299866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arget slide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4A99DB-6B9F-42C4-8FC1-16FB493086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1582" y="1868645"/>
            <a:ext cx="6537960" cy="2846230"/>
          </a:xfrm>
        </p:spPr>
        <p:txBody>
          <a:bodyPr anchor="t"/>
          <a:lstStyle>
            <a:lvl1pPr>
              <a:defRPr sz="39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2F960B-C00A-4B3B-8A69-694A97081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DA8FB87F-3CD5-47C1-BE1A-36C536FD649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35319" y="638176"/>
            <a:ext cx="1017188" cy="506412"/>
          </a:xfrm>
          <a:prstGeom prst="rect">
            <a:avLst/>
          </a:prstGeom>
        </p:spPr>
      </p:pic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8BBEABB-EC10-4CA0-BC1C-41C98B44AD6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021581" y="5052060"/>
            <a:ext cx="6537960" cy="777241"/>
          </a:xfrm>
          <a:prstGeom prst="rect">
            <a:avLst/>
          </a:prstGeom>
        </p:spPr>
        <p:txBody>
          <a:bodyPr lIns="91440" tIns="45720" rIns="91440" bIns="45720"/>
          <a:lstStyle>
            <a:lvl1pPr marL="0" indent="0">
              <a:buNone/>
              <a:defRPr sz="2100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39155977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arget slide 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4A99DB-6B9F-42C4-8FC1-16FB493086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1582" y="1868645"/>
            <a:ext cx="6537960" cy="2846230"/>
          </a:xfrm>
        </p:spPr>
        <p:txBody>
          <a:bodyPr anchor="t"/>
          <a:lstStyle>
            <a:lvl1pPr>
              <a:defRPr sz="39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2F960B-C00A-4B3B-8A69-694A97081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DA8FB87F-3CD5-47C1-BE1A-36C536FD649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35319" y="638176"/>
            <a:ext cx="1017188" cy="506412"/>
          </a:xfrm>
          <a:prstGeom prst="rect">
            <a:avLst/>
          </a:prstGeom>
        </p:spPr>
      </p:pic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8BBEABB-EC10-4CA0-BC1C-41C98B44AD6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021581" y="5052060"/>
            <a:ext cx="6537960" cy="777241"/>
          </a:xfrm>
          <a:prstGeom prst="rect">
            <a:avLst/>
          </a:prstGeom>
        </p:spPr>
        <p:txBody>
          <a:bodyPr lIns="91440" tIns="45720" rIns="91440" bIns="45720"/>
          <a:lstStyle>
            <a:lvl1pPr marL="0" indent="0">
              <a:buNone/>
              <a:defRPr sz="2100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7476702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arget slide 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4A99DB-6B9F-42C4-8FC1-16FB493086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1582" y="1868645"/>
            <a:ext cx="6537960" cy="2846230"/>
          </a:xfrm>
        </p:spPr>
        <p:txBody>
          <a:bodyPr anchor="t"/>
          <a:lstStyle>
            <a:lvl1pPr>
              <a:defRPr sz="39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2F960B-C00A-4B3B-8A69-694A97081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DA8FB87F-3CD5-47C1-BE1A-36C536FD649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35319" y="638176"/>
            <a:ext cx="1017188" cy="506412"/>
          </a:xfrm>
          <a:prstGeom prst="rect">
            <a:avLst/>
          </a:prstGeom>
        </p:spPr>
      </p:pic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8BBEABB-EC10-4CA0-BC1C-41C98B44AD6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021581" y="5052060"/>
            <a:ext cx="6537960" cy="777241"/>
          </a:xfrm>
          <a:prstGeom prst="rect">
            <a:avLst/>
          </a:prstGeom>
        </p:spPr>
        <p:txBody>
          <a:bodyPr lIns="91440" tIns="45720" rIns="91440" bIns="45720"/>
          <a:lstStyle>
            <a:lvl1pPr marL="0" indent="0">
              <a:buNone/>
              <a:defRPr sz="2100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33216986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arget slide 3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4A99DB-6B9F-42C4-8FC1-16FB493086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1582" y="1868645"/>
            <a:ext cx="6537960" cy="2846230"/>
          </a:xfrm>
        </p:spPr>
        <p:txBody>
          <a:bodyPr anchor="t"/>
          <a:lstStyle>
            <a:lvl1pPr>
              <a:defRPr sz="39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2F960B-C00A-4B3B-8A69-694A97081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DA8FB87F-3CD5-47C1-BE1A-36C536FD649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35319" y="638176"/>
            <a:ext cx="1017188" cy="506412"/>
          </a:xfrm>
          <a:prstGeom prst="rect">
            <a:avLst/>
          </a:prstGeom>
        </p:spPr>
      </p:pic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8BBEABB-EC10-4CA0-BC1C-41C98B44AD6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021581" y="5052060"/>
            <a:ext cx="6537960" cy="777241"/>
          </a:xfrm>
          <a:prstGeom prst="rect">
            <a:avLst/>
          </a:prstGeom>
        </p:spPr>
        <p:txBody>
          <a:bodyPr lIns="91440" tIns="45720" rIns="91440" bIns="45720"/>
          <a:lstStyle>
            <a:lvl1pPr marL="0" indent="0">
              <a:buNone/>
              <a:defRPr sz="2100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6288017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arget slide 4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4A99DB-6B9F-42C4-8FC1-16FB493086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1582" y="1868645"/>
            <a:ext cx="6537960" cy="2846230"/>
          </a:xfrm>
        </p:spPr>
        <p:txBody>
          <a:bodyPr anchor="t"/>
          <a:lstStyle>
            <a:lvl1pPr>
              <a:defRPr sz="39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2F960B-C00A-4B3B-8A69-694A97081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DA8FB87F-3CD5-47C1-BE1A-36C536FD649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35319" y="638176"/>
            <a:ext cx="1017188" cy="506412"/>
          </a:xfrm>
          <a:prstGeom prst="rect">
            <a:avLst/>
          </a:prstGeom>
        </p:spPr>
      </p:pic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8BBEABB-EC10-4CA0-BC1C-41C98B44AD6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021581" y="5052060"/>
            <a:ext cx="6537960" cy="777241"/>
          </a:xfrm>
          <a:prstGeom prst="rect">
            <a:avLst/>
          </a:prstGeom>
        </p:spPr>
        <p:txBody>
          <a:bodyPr lIns="91440" tIns="45720" rIns="91440" bIns="45720"/>
          <a:lstStyle>
            <a:lvl1pPr marL="0" indent="0">
              <a:buNone/>
              <a:defRPr sz="2100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633081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lsides bilde"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dia Placeholder 3">
            <a:extLst>
              <a:ext uri="{FF2B5EF4-FFF2-40B4-BE49-F238E27FC236}">
                <a16:creationId xmlns:a16="http://schemas.microsoft.com/office/drawing/2014/main" id="{74A6C5C9-65EA-44E7-87A5-E93F0A3B5299}"/>
              </a:ext>
            </a:extLst>
          </p:cNvPr>
          <p:cNvSpPr>
            <a:spLocks noGrp="1"/>
          </p:cNvSpPr>
          <p:nvPr>
            <p:ph type="media" sz="quarter" idx="10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r>
              <a:rPr lang="nb-NO"/>
              <a:t>Klikk ikonet for å legge til media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5021951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lsides video"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E5EDCB-A4FE-4185-8A00-08D02F42C33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r>
              <a:rPr lang="nb-NO"/>
              <a:t>Klikk på ikonet for å legge til et 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6151799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tende"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2F960B-C00A-4B3B-8A69-694A97081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DA8FB87F-3CD5-47C1-BE1A-36C536FD649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35319" y="638176"/>
            <a:ext cx="1017188" cy="506412"/>
          </a:xfrm>
          <a:prstGeom prst="rect">
            <a:avLst/>
          </a:prstGeom>
        </p:spPr>
      </p:pic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E8830CF-EB3F-453E-854A-FA63D25F943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83366" y="531592"/>
            <a:ext cx="3800043" cy="347662"/>
          </a:xfrm>
          <a:prstGeom prst="rect">
            <a:avLst/>
          </a:prstGeom>
        </p:spPr>
        <p:txBody>
          <a:bodyPr/>
          <a:lstStyle/>
          <a:p>
            <a:fld id="{19311A77-0CC6-405A-B0D2-AC11722C5247}" type="datetime1">
              <a:rPr lang="nb-NO" smtClean="0"/>
              <a:t>16.03.2021</a:t>
            </a:fld>
            <a:endParaRPr lang="nb-NO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A4E4C5F9-E3C2-4C3B-AD1B-6B14C965728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983159" y="879254"/>
            <a:ext cx="3800475" cy="722529"/>
          </a:xfrm>
        </p:spPr>
        <p:txBody>
          <a:bodyPr>
            <a:noAutofit/>
          </a:bodyPr>
          <a:lstStyle>
            <a:lvl1pPr marL="0" indent="0">
              <a:buNone/>
              <a:defRPr sz="2100"/>
            </a:lvl1pPr>
          </a:lstStyle>
          <a:p>
            <a:pPr lvl="0"/>
            <a:r>
              <a:rPr lang="nb-NO"/>
              <a:t>Navn</a:t>
            </a:r>
          </a:p>
          <a:p>
            <a:pPr lvl="0"/>
            <a:r>
              <a:rPr lang="nb-NO"/>
              <a:t>www.nsr-org.no</a:t>
            </a:r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7685A3C6-0E34-450C-A1FC-91D0F09D3BD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12077" y="3941321"/>
            <a:ext cx="10934381" cy="2282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7926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tende - Grønn">
    <p:bg>
      <p:bgPr>
        <a:solidFill>
          <a:srgbClr val="D5E3D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2F960B-C00A-4B3B-8A69-694A97081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DA8FB87F-3CD5-47C1-BE1A-36C536FD649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35319" y="638176"/>
            <a:ext cx="1017188" cy="506412"/>
          </a:xfrm>
          <a:prstGeom prst="rect">
            <a:avLst/>
          </a:prstGeom>
        </p:spPr>
      </p:pic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E8830CF-EB3F-453E-854A-FA63D25F943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83366" y="531592"/>
            <a:ext cx="3800043" cy="347662"/>
          </a:xfrm>
          <a:prstGeom prst="rect">
            <a:avLst/>
          </a:prstGeom>
        </p:spPr>
        <p:txBody>
          <a:bodyPr/>
          <a:lstStyle/>
          <a:p>
            <a:fld id="{19311A77-0CC6-405A-B0D2-AC11722C5247}" type="datetime1">
              <a:rPr lang="nb-NO" smtClean="0"/>
              <a:t>16.03.2021</a:t>
            </a:fld>
            <a:endParaRPr lang="nb-NO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A4E4C5F9-E3C2-4C3B-AD1B-6B14C965728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983159" y="879254"/>
            <a:ext cx="3800475" cy="722529"/>
          </a:xfrm>
        </p:spPr>
        <p:txBody>
          <a:bodyPr>
            <a:noAutofit/>
          </a:bodyPr>
          <a:lstStyle>
            <a:lvl1pPr marL="0" indent="0">
              <a:buNone/>
              <a:defRPr sz="2100"/>
            </a:lvl1pPr>
          </a:lstStyle>
          <a:p>
            <a:pPr lvl="0"/>
            <a:r>
              <a:rPr lang="nb-NO"/>
              <a:t>Navn</a:t>
            </a:r>
          </a:p>
          <a:p>
            <a:pPr lvl="0"/>
            <a:r>
              <a:rPr lang="nb-NO"/>
              <a:t>www.nsr-org.no</a:t>
            </a:r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7685A3C6-0E34-450C-A1FC-91D0F09D3BD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12077" y="3941321"/>
            <a:ext cx="10934381" cy="2282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7076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 - Grønn">
    <p:bg>
      <p:bgPr>
        <a:solidFill>
          <a:srgbClr val="D5E3D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5AB23-9D4F-4843-9418-C86FE409F2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15344" y="1863435"/>
            <a:ext cx="6546273" cy="2847109"/>
          </a:xfrm>
        </p:spPr>
        <p:txBody>
          <a:bodyPr anchor="t"/>
          <a:lstStyle>
            <a:lvl1pPr algn="l">
              <a:defRPr sz="47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5DC410-97F3-4EEA-8FE9-FDD9A3F363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15345" y="5065713"/>
            <a:ext cx="6528955" cy="73934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EAAA6E-9EC8-41D3-8133-2945D31A39B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015344" y="638176"/>
            <a:ext cx="3800043" cy="347662"/>
          </a:xfrm>
          <a:prstGeom prst="rect">
            <a:avLst/>
          </a:prstGeom>
        </p:spPr>
        <p:txBody>
          <a:bodyPr/>
          <a:lstStyle/>
          <a:p>
            <a:fld id="{52CEBECA-9803-4397-96BF-A283821431B3}" type="datetime1">
              <a:rPr lang="nb-NO" smtClean="0"/>
              <a:t>16.03.2021</a:t>
            </a:fld>
            <a:endParaRPr lang="nb-NO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35C4F1-37B1-4017-8366-B6D994F6A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064B6387-F9DC-4AB0-9F9B-ACDC46E39A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62" y="4102605"/>
            <a:ext cx="2952629" cy="2117220"/>
          </a:xfrm>
          <a:prstGeom prst="rect">
            <a:avLst/>
          </a:prstGeom>
        </p:spPr>
      </p:pic>
      <p:pic>
        <p:nvPicPr>
          <p:cNvPr id="14" name="Graphic 13">
            <a:extLst>
              <a:ext uri="{FF2B5EF4-FFF2-40B4-BE49-F238E27FC236}">
                <a16:creationId xmlns:a16="http://schemas.microsoft.com/office/drawing/2014/main" id="{02666330-EC34-4B6F-A686-13CCB36F809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35318" y="638176"/>
            <a:ext cx="1476057" cy="734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7953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4A99DB-6B9F-42C4-8FC1-16FB493086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262" y="1853406"/>
            <a:ext cx="8796338" cy="1768476"/>
          </a:xfrm>
        </p:spPr>
        <p:txBody>
          <a:bodyPr anchor="t"/>
          <a:lstStyle>
            <a:lvl1pPr>
              <a:defRPr sz="39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2F960B-C00A-4B3B-8A69-694A97081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DA8FB87F-3CD5-47C1-BE1A-36C536FD649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35319" y="638176"/>
            <a:ext cx="1017188" cy="506412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ED90DBE1-DC08-474B-8DD4-20B0460605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262" y="3887787"/>
            <a:ext cx="8796338" cy="2332036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C15ACAD-89BB-43FC-BFF6-83A669744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77562-47BF-421B-90AA-2EAF48127699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209053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 - Grønn">
    <p:bg>
      <p:bgPr>
        <a:solidFill>
          <a:srgbClr val="D5E3D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4A99DB-6B9F-42C4-8FC1-16FB493086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262" y="1853406"/>
            <a:ext cx="8796338" cy="1768476"/>
          </a:xfrm>
        </p:spPr>
        <p:txBody>
          <a:bodyPr anchor="t"/>
          <a:lstStyle>
            <a:lvl1pPr>
              <a:defRPr sz="39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2F960B-C00A-4B3B-8A69-694A97081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DA8FB87F-3CD5-47C1-BE1A-36C536FD649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35319" y="638176"/>
            <a:ext cx="1017188" cy="506412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ED90DBE1-DC08-474B-8DD4-20B0460605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262" y="3887787"/>
            <a:ext cx="8796338" cy="2332036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C15ACAD-89BB-43FC-BFF6-83A669744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77562-47BF-421B-90AA-2EAF48127699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188721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hold med to spal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4A99DB-6B9F-42C4-8FC1-16FB493086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262" y="1853406"/>
            <a:ext cx="8796338" cy="1768476"/>
          </a:xfrm>
        </p:spPr>
        <p:txBody>
          <a:bodyPr anchor="t"/>
          <a:lstStyle>
            <a:lvl1pPr>
              <a:defRPr sz="39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14FEA9-8402-4B8D-ACA5-921ECC40FA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262" y="3887787"/>
            <a:ext cx="5291138" cy="2332036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2F960B-C00A-4B3B-8A69-694A97081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DA8FB87F-3CD5-47C1-BE1A-36C536FD649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35319" y="638176"/>
            <a:ext cx="1017188" cy="506412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27B9ADBC-B20C-4AF7-9FC6-6C91EA7CCDDF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4600" y="3887787"/>
            <a:ext cx="5291138" cy="2332036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E07FA6-C1D3-4FFC-8C4D-282EF3A9A580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FBC77562-47BF-421B-90AA-2EAF48127699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36747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hold med to spalter - Grønn">
    <p:bg>
      <p:bgPr>
        <a:solidFill>
          <a:srgbClr val="D5E3D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4A99DB-6B9F-42C4-8FC1-16FB493086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262" y="1853406"/>
            <a:ext cx="8796338" cy="1768476"/>
          </a:xfrm>
        </p:spPr>
        <p:txBody>
          <a:bodyPr anchor="t"/>
          <a:lstStyle>
            <a:lvl1pPr>
              <a:defRPr sz="3900"/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14FEA9-8402-4B8D-ACA5-921ECC40FA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262" y="3887787"/>
            <a:ext cx="5291138" cy="2332036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2F960B-C00A-4B3B-8A69-694A97081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DA8FB87F-3CD5-47C1-BE1A-36C536FD649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35319" y="638176"/>
            <a:ext cx="1017188" cy="506412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27B9ADBC-B20C-4AF7-9FC6-6C91EA7CCDDF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4600" y="3887787"/>
            <a:ext cx="5291138" cy="2332036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E07FA6-C1D3-4FFC-8C4D-282EF3A9A580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FBC77562-47BF-421B-90AA-2EAF48127699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275877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hold med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2F960B-C00A-4B3B-8A69-694A97081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DA8FB87F-3CD5-47C1-BE1A-36C536FD649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35319" y="638176"/>
            <a:ext cx="1017188" cy="506412"/>
          </a:xfrm>
          <a:prstGeom prst="rect">
            <a:avLst/>
          </a:prstGeom>
        </p:spPr>
      </p:pic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05F35B6-E1D4-4469-AEE1-20D2F741826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820025" y="1853405"/>
            <a:ext cx="3733800" cy="4366418"/>
          </a:xfrm>
          <a:prstGeom prst="rect">
            <a:avLst/>
          </a:prstGeom>
        </p:spPr>
        <p:txBody>
          <a:bodyPr lIns="91440" tIns="45720" rIns="91440" bIns="45720"/>
          <a:lstStyle/>
          <a:p>
            <a:r>
              <a:rPr lang="nb-NO"/>
              <a:t>Klikk på ikonet for å legge til et bilde</a:t>
            </a:r>
            <a:endParaRPr lang="nb-NO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B70A9327-3146-4511-ABB6-803727B1FAFE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576261" y="3887787"/>
            <a:ext cx="6681787" cy="2332036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A25B5010-DE16-4CD7-8160-BA028B45A0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262" y="1853405"/>
            <a:ext cx="6681788" cy="1768475"/>
          </a:xfrm>
        </p:spPr>
        <p:txBody>
          <a:bodyPr anchor="t"/>
          <a:lstStyle>
            <a:lvl1pPr>
              <a:defRPr sz="39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D83831D-E108-4FE0-AFD5-C5A155D6949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BC77562-47BF-421B-90AA-2EAF48127699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044968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hold med bilde - Grønn">
    <p:bg>
      <p:bgPr>
        <a:solidFill>
          <a:srgbClr val="D5E3D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2F960B-C00A-4B3B-8A69-694A97081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DA8FB87F-3CD5-47C1-BE1A-36C536FD649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35319" y="638176"/>
            <a:ext cx="1017188" cy="506412"/>
          </a:xfrm>
          <a:prstGeom prst="rect">
            <a:avLst/>
          </a:prstGeom>
        </p:spPr>
      </p:pic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05F35B6-E1D4-4469-AEE1-20D2F741826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820025" y="1853405"/>
            <a:ext cx="3733800" cy="4366418"/>
          </a:xfrm>
          <a:prstGeom prst="rect">
            <a:avLst/>
          </a:prstGeom>
        </p:spPr>
        <p:txBody>
          <a:bodyPr lIns="91440" tIns="45720" rIns="91440" bIns="45720"/>
          <a:lstStyle/>
          <a:p>
            <a:r>
              <a:rPr lang="nb-NO"/>
              <a:t>Klikk på ikonet for å legge til et bilde</a:t>
            </a:r>
            <a:endParaRPr lang="nb-NO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B70A9327-3146-4511-ABB6-803727B1FAFE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576261" y="3887787"/>
            <a:ext cx="6681787" cy="2332036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A25B5010-DE16-4CD7-8160-BA028B45A0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262" y="1853405"/>
            <a:ext cx="6681788" cy="1768475"/>
          </a:xfrm>
        </p:spPr>
        <p:txBody>
          <a:bodyPr anchor="t"/>
          <a:lstStyle>
            <a:lvl1pPr>
              <a:defRPr sz="39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D83831D-E108-4FE0-AFD5-C5A155D6949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BC77562-47BF-421B-90AA-2EAF48127699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95473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hold med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2F960B-C00A-4B3B-8A69-694A97081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DA8FB87F-3CD5-47C1-BE1A-36C536FD649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35319" y="638176"/>
            <a:ext cx="1017188" cy="506412"/>
          </a:xfrm>
          <a:prstGeom prst="rect">
            <a:avLst/>
          </a:prstGeom>
        </p:spPr>
      </p:pic>
      <p:pic>
        <p:nvPicPr>
          <p:cNvPr id="10" name="Graphic 9">
            <a:extLst>
              <a:ext uri="{FF2B5EF4-FFF2-40B4-BE49-F238E27FC236}">
                <a16:creationId xmlns:a16="http://schemas.microsoft.com/office/drawing/2014/main" id="{D3C3BF9C-8A11-4B10-8F10-8175687DAC0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267825" y="4123007"/>
            <a:ext cx="2924175" cy="2096817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5CA2997F-86F2-44C8-A981-5EB055D517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262" y="1853405"/>
            <a:ext cx="6681788" cy="1768475"/>
          </a:xfrm>
        </p:spPr>
        <p:txBody>
          <a:bodyPr anchor="t"/>
          <a:lstStyle>
            <a:lvl1pPr>
              <a:defRPr sz="39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A1FA4884-2A8F-4ACE-8824-0AEB4A7D6F5D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576261" y="3887787"/>
            <a:ext cx="6681787" cy="2332036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429A7D6-6501-4D93-8F8E-C5DCFF1A1B4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BC77562-47BF-421B-90AA-2EAF48127699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095346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CD2D3AC-871C-4E17-9054-96A2BD909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830950-DF07-4E9A-8DE4-E64182738C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084A65-0204-444C-AA82-4800E7CCB0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AAD0B7F4-B0C9-42C7-99DE-768968FA90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49594" y="632936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FBC77562-47BF-421B-90AA-2EAF48127699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141018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3" r:id="rId2"/>
    <p:sldLayoutId id="2147483650" r:id="rId3"/>
    <p:sldLayoutId id="2147483674" r:id="rId4"/>
    <p:sldLayoutId id="2147483660" r:id="rId5"/>
    <p:sldLayoutId id="2147483675" r:id="rId6"/>
    <p:sldLayoutId id="2147483661" r:id="rId7"/>
    <p:sldLayoutId id="2147483676" r:id="rId8"/>
    <p:sldLayoutId id="2147483662" r:id="rId9"/>
    <p:sldLayoutId id="2147483677" r:id="rId10"/>
    <p:sldLayoutId id="2147483664" r:id="rId11"/>
    <p:sldLayoutId id="2147483665" r:id="rId12"/>
    <p:sldLayoutId id="2147483666" r:id="rId13"/>
    <p:sldLayoutId id="2147483667" r:id="rId14"/>
    <p:sldLayoutId id="2147483668" r:id="rId15"/>
    <p:sldLayoutId id="2147483671" r:id="rId16"/>
    <p:sldLayoutId id="2147483672" r:id="rId17"/>
    <p:sldLayoutId id="2147483670" r:id="rId18"/>
    <p:sldLayoutId id="2147483678" r:id="rId19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7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●"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60000" indent="-1440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-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00" indent="-1440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-"/>
        <a:defRPr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720000" indent="-1440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-"/>
        <a:defRPr sz="800" kern="1200">
          <a:solidFill>
            <a:schemeClr val="tx1"/>
          </a:solidFill>
          <a:latin typeface="+mn-lt"/>
          <a:ea typeface="+mn-ea"/>
          <a:cs typeface="+mn-cs"/>
        </a:defRPr>
      </a:lvl4pPr>
      <a:lvl5pPr marL="900000" indent="-1440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-"/>
        <a:defRPr sz="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0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sr-org.no/kurs-og-arrangementer/digital-introduksjonskurs-i-sikringsrisikoanalyse-1" TargetMode="Externa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sr-org.no/" TargetMode="External"/><Relationship Id="rId2" Type="http://schemas.openxmlformats.org/officeDocument/2006/relationships/hyperlink" Target="mailto:post@nsr-org.no" TargetMode="Externa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67248BA-455F-4C8F-A178-C0A1CCF319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/>
              <a:t>Ledelse i krisetider – beredskap og risikovurdering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9A7A234A-45ED-44C6-B060-0336B29B25C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/>
              <a:t>Odin Johannessen</a:t>
            </a:r>
            <a:br>
              <a:rPr lang="nb-NO" dirty="0"/>
            </a:br>
            <a:r>
              <a:rPr lang="nb-NO" dirty="0"/>
              <a:t>Direktør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F474364-3DFE-478D-BCFC-B6942E9946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EBECA-9803-4397-96BF-A283821431B3}" type="datetime1">
              <a:rPr lang="nb-NO" smtClean="0"/>
              <a:t>16.03.2021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366941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tel 4">
            <a:extLst>
              <a:ext uri="{FF2B5EF4-FFF2-40B4-BE49-F238E27FC236}">
                <a16:creationId xmlns:a16="http://schemas.microsoft.com/office/drawing/2014/main" id="{BCBD0BE7-66E5-48E8-B588-60B9ADD3D70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Undertittel 5">
            <a:extLst>
              <a:ext uri="{FF2B5EF4-FFF2-40B4-BE49-F238E27FC236}">
                <a16:creationId xmlns:a16="http://schemas.microsoft.com/office/drawing/2014/main" id="{18DA8BA1-467E-4C81-83BC-0E41F730472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7A65AB10-6ADC-475F-8DFC-D50177A6DD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EBECA-9803-4397-96BF-A283821431B3}" type="datetime1">
              <a:rPr lang="nb-NO" smtClean="0"/>
              <a:t>16.03.2021</a:t>
            </a:fld>
            <a:endParaRPr lang="nb-NO" dirty="0"/>
          </a:p>
        </p:txBody>
      </p:sp>
      <p:pic>
        <p:nvPicPr>
          <p:cNvPr id="8" name="Bilde 7">
            <a:extLst>
              <a:ext uri="{FF2B5EF4-FFF2-40B4-BE49-F238E27FC236}">
                <a16:creationId xmlns:a16="http://schemas.microsoft.com/office/drawing/2014/main" id="{61ED7B65-F5E3-4811-B399-5A66EFDA19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15344" y="252731"/>
            <a:ext cx="7176656" cy="6089284"/>
          </a:xfrm>
          <a:prstGeom prst="rect">
            <a:avLst/>
          </a:prstGeom>
        </p:spPr>
      </p:pic>
      <p:sp>
        <p:nvSpPr>
          <p:cNvPr id="10" name="TekstSylinder 9">
            <a:extLst>
              <a:ext uri="{FF2B5EF4-FFF2-40B4-BE49-F238E27FC236}">
                <a16:creationId xmlns:a16="http://schemas.microsoft.com/office/drawing/2014/main" id="{0B840ECB-4460-4F5B-824A-86E04AB5A4B6}"/>
              </a:ext>
            </a:extLst>
          </p:cNvPr>
          <p:cNvSpPr txBox="1"/>
          <p:nvPr/>
        </p:nvSpPr>
        <p:spPr>
          <a:xfrm>
            <a:off x="2507671" y="231963"/>
            <a:ext cx="941928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b-NO" sz="3600" dirty="0"/>
              <a:t>Beredskaps- og kriseplaner</a:t>
            </a:r>
          </a:p>
        </p:txBody>
      </p:sp>
      <p:sp>
        <p:nvSpPr>
          <p:cNvPr id="12" name="TekstSylinder 11">
            <a:extLst>
              <a:ext uri="{FF2B5EF4-FFF2-40B4-BE49-F238E27FC236}">
                <a16:creationId xmlns:a16="http://schemas.microsoft.com/office/drawing/2014/main" id="{0F4C39C4-9588-43FF-AB63-D4139BAD1531}"/>
              </a:ext>
            </a:extLst>
          </p:cNvPr>
          <p:cNvSpPr txBox="1"/>
          <p:nvPr/>
        </p:nvSpPr>
        <p:spPr>
          <a:xfrm>
            <a:off x="119269" y="1820045"/>
            <a:ext cx="4146422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b-NO" dirty="0"/>
              <a:t>Før covid-19 var det mest vanlig å ha beredskapsplaner for bortfall av strøm og/eller elektronisk kommunikasjon</a:t>
            </a:r>
          </a:p>
          <a:p>
            <a:r>
              <a:rPr lang="nb-NO" dirty="0"/>
              <a:t>Beredskap mot pandemi var minst vanlig av de fire vi har spurt om</a:t>
            </a:r>
          </a:p>
        </p:txBody>
      </p:sp>
    </p:spTree>
    <p:extLst>
      <p:ext uri="{BB962C8B-B14F-4D97-AF65-F5344CB8AC3E}">
        <p14:creationId xmlns:p14="http://schemas.microsoft.com/office/powerpoint/2010/main" val="36499985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>
            <a:extLst>
              <a:ext uri="{FF2B5EF4-FFF2-40B4-BE49-F238E27FC236}">
                <a16:creationId xmlns:a16="http://schemas.microsoft.com/office/drawing/2014/main" id="{C10BBD0C-BE1B-4AA5-8D86-74E534D073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35413" y="1020418"/>
            <a:ext cx="9126420" cy="5103990"/>
          </a:xfrm>
          <a:prstGeom prst="rect">
            <a:avLst/>
          </a:prstGeom>
        </p:spPr>
      </p:pic>
      <p:graphicFrame>
        <p:nvGraphicFramePr>
          <p:cNvPr id="11" name="Diagram 10">
            <a:extLst>
              <a:ext uri="{FF2B5EF4-FFF2-40B4-BE49-F238E27FC236}">
                <a16:creationId xmlns:a16="http://schemas.microsoft.com/office/drawing/2014/main" id="{44D6687F-5BEB-43B4-9980-264187CBF004}"/>
              </a:ext>
            </a:extLst>
          </p:cNvPr>
          <p:cNvGraphicFramePr/>
          <p:nvPr/>
        </p:nvGraphicFramePr>
        <p:xfrm>
          <a:off x="2187864" y="1241185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93218251-0539-444D-A832-D818684C64A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BC77562-47BF-421B-90AA-2EAF48127699}" type="slidenum">
              <a:rPr lang="nb-NO" smtClean="0"/>
              <a:pPr/>
              <a:t>3</a:t>
            </a:fld>
            <a:endParaRPr lang="nb-NO" dirty="0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99211D91-236A-4887-8FCD-455EAD517823}"/>
              </a:ext>
            </a:extLst>
          </p:cNvPr>
          <p:cNvSpPr/>
          <p:nvPr/>
        </p:nvSpPr>
        <p:spPr>
          <a:xfrm>
            <a:off x="6479459" y="2475271"/>
            <a:ext cx="3824748" cy="1907457"/>
          </a:xfrm>
          <a:prstGeom prst="ellipse">
            <a:avLst/>
          </a:prstGeom>
          <a:noFill/>
          <a:ln w="412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ekstSylinder 1">
            <a:extLst>
              <a:ext uri="{FF2B5EF4-FFF2-40B4-BE49-F238E27FC236}">
                <a16:creationId xmlns:a16="http://schemas.microsoft.com/office/drawing/2014/main" id="{0189E7D3-6953-404F-A762-154DE6E3BB3D}"/>
              </a:ext>
            </a:extLst>
          </p:cNvPr>
          <p:cNvSpPr txBox="1"/>
          <p:nvPr/>
        </p:nvSpPr>
        <p:spPr>
          <a:xfrm>
            <a:off x="5056909" y="448888"/>
            <a:ext cx="20781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Sikkerhetsrisiko analyse:</a:t>
            </a:r>
          </a:p>
        </p:txBody>
      </p:sp>
    </p:spTree>
    <p:extLst>
      <p:ext uri="{BB962C8B-B14F-4D97-AF65-F5344CB8AC3E}">
        <p14:creationId xmlns:p14="http://schemas.microsoft.com/office/powerpoint/2010/main" val="2909570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1" grpId="0">
        <p:bldAsOne/>
      </p:bldGraphic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0193C837-D152-466F-AE41-DAA0F42BDD85}"/>
              </a:ext>
            </a:extLst>
          </p:cNvPr>
          <p:cNvGraphicFramePr/>
          <p:nvPr/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300329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e 6">
            <a:extLst>
              <a:ext uri="{FF2B5EF4-FFF2-40B4-BE49-F238E27FC236}">
                <a16:creationId xmlns:a16="http://schemas.microsoft.com/office/drawing/2014/main" id="{95318563-97E8-4FEF-890D-72B7A75CE3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800" y="585851"/>
            <a:ext cx="7772400" cy="5133975"/>
          </a:xfrm>
          <a:prstGeom prst="rect">
            <a:avLst/>
          </a:prstGeom>
        </p:spPr>
      </p:pic>
      <p:sp>
        <p:nvSpPr>
          <p:cNvPr id="9" name="TekstSylinder 8">
            <a:extLst>
              <a:ext uri="{FF2B5EF4-FFF2-40B4-BE49-F238E27FC236}">
                <a16:creationId xmlns:a16="http://schemas.microsoft.com/office/drawing/2014/main" id="{237E5DA6-AB46-4B3B-A34A-A2A0989D9C67}"/>
              </a:ext>
            </a:extLst>
          </p:cNvPr>
          <p:cNvSpPr txBox="1"/>
          <p:nvPr/>
        </p:nvSpPr>
        <p:spPr>
          <a:xfrm>
            <a:off x="2875721" y="5719826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b-NO" dirty="0"/>
              <a:t>Se: </a:t>
            </a:r>
            <a:r>
              <a:rPr lang="nb-NO" dirty="0">
                <a:hlinkClick r:id="rId3"/>
              </a:rPr>
              <a:t>https://www.nsr-org.no/kurs-og-arrangementer/digital-introduksjonskurs-i-sikringsrisikoanalyse-1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1302224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3441942-6C6A-4A2B-9601-EFC445D8B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7008" y="1272297"/>
            <a:ext cx="6537960" cy="3960656"/>
          </a:xfrm>
        </p:spPr>
        <p:txBody>
          <a:bodyPr/>
          <a:lstStyle/>
          <a:p>
            <a:r>
              <a:rPr lang="nb-NO" dirty="0"/>
              <a:t>Har du spørsmål:</a:t>
            </a:r>
            <a:br>
              <a:rPr lang="nb-NO" dirty="0"/>
            </a:br>
            <a:br>
              <a:rPr lang="nb-NO" dirty="0"/>
            </a:br>
            <a:r>
              <a:rPr lang="nb-NO" dirty="0">
                <a:hlinkClick r:id="rId2"/>
              </a:rPr>
              <a:t>post@nsr-org.no</a:t>
            </a:r>
            <a:br>
              <a:rPr lang="nb-NO" dirty="0"/>
            </a:br>
            <a:br>
              <a:rPr lang="nb-NO" dirty="0"/>
            </a:br>
            <a:r>
              <a:rPr lang="nb-NO" dirty="0"/>
              <a:t>eller </a:t>
            </a:r>
            <a:br>
              <a:rPr lang="nb-NO" dirty="0"/>
            </a:br>
            <a:br>
              <a:rPr lang="nb-NO" dirty="0"/>
            </a:br>
            <a:r>
              <a:rPr lang="nb-NO" dirty="0">
                <a:hlinkClick r:id="rId3"/>
              </a:rPr>
              <a:t>https://www.nsr-org.no</a:t>
            </a:r>
            <a:br>
              <a:rPr lang="nb-NO" dirty="0"/>
            </a:br>
            <a:br>
              <a:rPr lang="nb-NO" dirty="0"/>
            </a:br>
            <a:br>
              <a:rPr lang="nb-NO" dirty="0"/>
            </a:br>
            <a:br>
              <a:rPr lang="nb-NO" dirty="0"/>
            </a:br>
            <a:br>
              <a:rPr lang="nb-NO" dirty="0"/>
            </a:b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3550897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E490357-B4B3-44D0-A06A-12CD8F8E46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262" y="1853405"/>
            <a:ext cx="6681788" cy="1768475"/>
          </a:xfrm>
        </p:spPr>
        <p:txBody>
          <a:bodyPr anchor="t">
            <a:normAutofit/>
          </a:bodyPr>
          <a:lstStyle/>
          <a:p>
            <a:r>
              <a:rPr lang="nb-NO"/>
              <a:t>Takk for oppmerksomheten</a:t>
            </a:r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7A65293B-7BDE-474F-87E5-8ABCEE47746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158" r="-3" b="12719"/>
          <a:stretch/>
        </p:blipFill>
        <p:spPr>
          <a:xfrm>
            <a:off x="576261" y="3887787"/>
            <a:ext cx="6681787" cy="2332036"/>
          </a:xfrm>
          <a:prstGeom prst="rect">
            <a:avLst/>
          </a:prstGeom>
          <a:noFill/>
        </p:spPr>
      </p:pic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116F1131-0EE1-43BD-8F8B-F0BC35149F39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549594" y="6329363"/>
            <a:ext cx="27432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FBC77562-47BF-421B-90AA-2EAF48127699}" type="slidenum">
              <a:rPr lang="nb-NO" smtClean="0"/>
              <a:pPr>
                <a:spcAft>
                  <a:spcPts val="600"/>
                </a:spcAft>
              </a:pPr>
              <a:t>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904159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NS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AFD7BD"/>
      </a:accent1>
      <a:accent2>
        <a:srgbClr val="E7EBE8"/>
      </a:accent2>
      <a:accent3>
        <a:srgbClr val="F3D1AB"/>
      </a:accent3>
      <a:accent4>
        <a:srgbClr val="FAF0DD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v1.potx" id="{136E6BB5-6963-40EA-93F9-018F32E1FE12}" vid="{371D5E6B-0727-4D31-B1EC-3314F3E1656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82FC97A4EB864EBF6B6ADD443A67CC" ma:contentTypeVersion="10" ma:contentTypeDescription="Create a new document." ma:contentTypeScope="" ma:versionID="cd7eab058b31381f69f467742e947ad2">
  <xsd:schema xmlns:xsd="http://www.w3.org/2001/XMLSchema" xmlns:xs="http://www.w3.org/2001/XMLSchema" xmlns:p="http://schemas.microsoft.com/office/2006/metadata/properties" xmlns:ns2="3b00a67f-9791-437e-b702-303a706ea042" targetNamespace="http://schemas.microsoft.com/office/2006/metadata/properties" ma:root="true" ma:fieldsID="706171daafd06d1add0d6a63c06a7ef6" ns2:_="">
    <xsd:import namespace="3b00a67f-9791-437e-b702-303a706ea04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00a67f-9791-437e-b702-303a706ea04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1D6FBEB-3CBE-4F0D-AAA3-93CA0BC2CD27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CD62F6D8-D1C0-40B0-B62A-FE7B92B5C1E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b00a67f-9791-437e-b702-303a706ea04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0E83151-0F42-430C-A274-F76A822FD08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2329</TotalTime>
  <Words>108</Words>
  <Application>Microsoft Office PowerPoint</Application>
  <PresentationFormat>Widescreen</PresentationFormat>
  <Paragraphs>23</Paragraphs>
  <Slides>7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Office-tema</vt:lpstr>
      <vt:lpstr>Ledelse i krisetider – beredskap og risikovurdering</vt:lpstr>
      <vt:lpstr>PowerPoint-presentasjon</vt:lpstr>
      <vt:lpstr>PowerPoint-presentasjon</vt:lpstr>
      <vt:lpstr>PowerPoint-presentasjon</vt:lpstr>
      <vt:lpstr>PowerPoint-presentasjon</vt:lpstr>
      <vt:lpstr>Har du spørsmål:  post@nsr-org.no  eller   https://www.nsr-org.no     </vt:lpstr>
      <vt:lpstr>Takk for oppmerksomheten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Trusler mot samfunn og næringsliv  – Bane NOR 16.</dc:title>
  <dc:creator>Odin Johannessen</dc:creator>
  <cp:lastModifiedBy>Odin Johannessen</cp:lastModifiedBy>
  <cp:revision>36</cp:revision>
  <dcterms:created xsi:type="dcterms:W3CDTF">2020-12-16T12:51:50Z</dcterms:created>
  <dcterms:modified xsi:type="dcterms:W3CDTF">2021-03-16T07:39:35Z</dcterms:modified>
</cp:coreProperties>
</file>