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0" r:id="rId5"/>
    <p:sldId id="263" r:id="rId6"/>
    <p:sldId id="262" r:id="rId7"/>
    <p:sldId id="264" r:id="rId8"/>
    <p:sldId id="261" r:id="rId9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24227D0-5579-4B57-8EAB-EFC9DC3BB5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DE913154-308D-40CF-BBA8-248C3169B4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C2E23A47-E259-48F1-9BA3-30E0D32EC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11958-9CCB-4833-B004-796CE86B7BC8}" type="datetimeFigureOut">
              <a:rPr lang="nb-NO" smtClean="0"/>
              <a:t>27.11.2020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83805565-CFF5-47E8-B86C-6489CD480A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39A3ABA-4A3E-44B6-864E-A0396D618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95949-9BD4-49FA-94B3-C23788DE967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00815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29DFD14-8826-459C-9532-3E4EA0DE2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04E82860-F95B-4D7A-8CA7-75960FB81F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CD348616-20FD-4D00-93E0-024A8E125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11958-9CCB-4833-B004-796CE86B7BC8}" type="datetimeFigureOut">
              <a:rPr lang="nb-NO" smtClean="0"/>
              <a:t>27.11.2020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D787517B-3431-4146-A6E0-A01604D26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4D41346-81AC-4B11-896F-EFFA76B2E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95949-9BD4-49FA-94B3-C23788DE967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78857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5382EB86-6DAD-4D38-8502-758D99046B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169BB550-2386-43A6-BD52-9F14D62AB6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728B2DA2-FC93-46EE-9B86-E323294A9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11958-9CCB-4833-B004-796CE86B7BC8}" type="datetimeFigureOut">
              <a:rPr lang="nb-NO" smtClean="0"/>
              <a:t>27.11.2020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1132119C-0E34-47B5-817E-9FB679CF0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BDF39F1-B407-4FF7-BEE8-9A2EC8D29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95949-9BD4-49FA-94B3-C23788DE967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22673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4B0240E-7B1D-422F-9554-BACA3AC39B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C05EA45-518F-425F-A707-031CD884F6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E5A073E-0ED0-412C-B644-1DC50169D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11958-9CCB-4833-B004-796CE86B7BC8}" type="datetimeFigureOut">
              <a:rPr lang="nb-NO" smtClean="0"/>
              <a:t>27.11.2020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D37A401A-26ED-4F75-8F98-580C1E642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BE0316F-9381-4A59-99F1-E9EF6045B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95949-9BD4-49FA-94B3-C23788DE967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43972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B6CC025-3E14-483B-A55E-DBECB27D6E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820E9885-689A-4114-A3FA-878C8E01F7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73B0E82D-3B2A-456E-85C7-37168FE29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11958-9CCB-4833-B004-796CE86B7BC8}" type="datetimeFigureOut">
              <a:rPr lang="nb-NO" smtClean="0"/>
              <a:t>27.11.2020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693755C-0A40-43AE-AF44-01E21B0A6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F9795E59-0774-4E33-ABFF-E071DBE79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95949-9BD4-49FA-94B3-C23788DE967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08293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718E3C9-EA2B-416E-A14F-E65F1BCB0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CCA8FFE-DFAD-47D7-85EE-6C4F0554FB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0E3F8D91-5EB4-4633-B768-02611F529D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B57CFB63-CB1D-4E15-9B3F-920E5ECCD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11958-9CCB-4833-B004-796CE86B7BC8}" type="datetimeFigureOut">
              <a:rPr lang="nb-NO" smtClean="0"/>
              <a:t>27.11.2020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206324C6-438C-4BBA-A6F6-D56EA9613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2026FB8B-8AAE-4318-A2B0-E819EE678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95949-9BD4-49FA-94B3-C23788DE967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65482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243AC2F-BAEC-4854-BEFF-B259B4DFC8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F1497657-0DF1-49EC-97E2-138C9DD25A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CCFF6FEB-1A9E-428D-A2AE-F76D401E57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217B9581-A4C8-437B-9916-B1999BF2F9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6BA6A564-5B96-4CC5-AA48-64E96EDA7A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21D29FBB-7F95-42E6-9EBE-B2B4356A5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11958-9CCB-4833-B004-796CE86B7BC8}" type="datetimeFigureOut">
              <a:rPr lang="nb-NO" smtClean="0"/>
              <a:t>27.11.2020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5D609A5D-8756-44FD-9858-202FA9E91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B4722D43-01C7-444F-A1D5-EC8BA5B18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95949-9BD4-49FA-94B3-C23788DE967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58976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591A749-5ED7-48B2-9A67-D94B2ACA1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4FABF37C-56DA-43C9-915E-E50E3F67E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11958-9CCB-4833-B004-796CE86B7BC8}" type="datetimeFigureOut">
              <a:rPr lang="nb-NO" smtClean="0"/>
              <a:t>27.11.2020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D50E488C-FA19-4FC3-BDAD-0D2954B49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D27CCFBF-CFC0-4ECF-BE49-143D5248F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95949-9BD4-49FA-94B3-C23788DE967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59371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00203EBE-303E-4B4D-B7E9-742F7FCBB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11958-9CCB-4833-B004-796CE86B7BC8}" type="datetimeFigureOut">
              <a:rPr lang="nb-NO" smtClean="0"/>
              <a:t>27.11.2020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A698C6E2-2DEE-4104-A239-03F9E8304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3E85AE09-A7AB-4856-814B-A28EC1E32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95949-9BD4-49FA-94B3-C23788DE967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7247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EF0C538-0C7E-40F4-AEAC-239BE07576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39B3ACD-0A04-4888-8533-E1351ACFC8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33476E0F-B3CD-4B13-9B20-523DA8D50C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C7F8AAC2-1ABA-4AD5-B2C0-33DC6B074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11958-9CCB-4833-B004-796CE86B7BC8}" type="datetimeFigureOut">
              <a:rPr lang="nb-NO" smtClean="0"/>
              <a:t>27.11.2020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D236B761-C5E1-472C-973A-C8C810653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C5E2DEDD-2FA1-4340-8B49-3D0075312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95949-9BD4-49FA-94B3-C23788DE967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31013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3EF4929-D1B7-40A8-AC79-C0640A4B6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7C2CED48-8777-4FAA-BF23-D74F0FBB28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B10BC683-7387-43E4-A83C-BD6FEC41AD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92675D5C-2F55-4354-90C1-42FADFD41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11958-9CCB-4833-B004-796CE86B7BC8}" type="datetimeFigureOut">
              <a:rPr lang="nb-NO" smtClean="0"/>
              <a:t>27.11.2020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9FEE5397-971E-4BA2-BB2C-F2ACE57AE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477008B2-C8A4-4EA7-BD7C-B39BF193B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95949-9BD4-49FA-94B3-C23788DE967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13979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930A92EA-7321-49C4-9C20-C3527B72B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D7EA108B-BED8-4FB6-B3F8-26899EE624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4A73B53A-9352-4A3D-BEA6-21A82A86B0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11958-9CCB-4833-B004-796CE86B7BC8}" type="datetimeFigureOut">
              <a:rPr lang="nb-NO" smtClean="0"/>
              <a:t>27.11.2020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9EB2C05-8ABC-4908-B2A4-428A6967E6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483FB0D-9374-463F-95D5-9F2C8D8320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A95949-9BD4-49FA-94B3-C23788DE967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69407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D2E428F-5EC6-4E09-82E0-CDD0F4FB57F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/>
              <a:t>Riktig samvær til enhver tid etter omsorgsovertagelse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F28738AD-D7FC-46A3-937F-0B2D657FDBC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nb-NO" dirty="0"/>
              <a:t>Ved Trine Hjertholm, </a:t>
            </a:r>
            <a:r>
              <a:rPr lang="nb-NO" dirty="0" err="1"/>
              <a:t>seniorrådgjevar</a:t>
            </a:r>
            <a:r>
              <a:rPr lang="nb-NO" dirty="0"/>
              <a:t>, Sunnhordland interkommunale barnevernteneste, SIB og 						</a:t>
            </a:r>
          </a:p>
          <a:p>
            <a:pPr algn="l"/>
            <a:r>
              <a:rPr lang="nb-NO" dirty="0"/>
              <a:t>Elisabeth Abelvik, barnevernsjef, Bergenhus og Årstad barneverntjeneste</a:t>
            </a:r>
          </a:p>
          <a:p>
            <a:endParaRPr lang="nb-NO" dirty="0"/>
          </a:p>
          <a:p>
            <a:endParaRPr lang="nb-NO" dirty="0"/>
          </a:p>
          <a:p>
            <a:endParaRPr lang="nb-NO" dirty="0"/>
          </a:p>
        </p:txBody>
      </p:sp>
      <p:pic>
        <p:nvPicPr>
          <p:cNvPr id="5" name="Bilde 4">
            <a:extLst>
              <a:ext uri="{FF2B5EF4-FFF2-40B4-BE49-F238E27FC236}">
                <a16:creationId xmlns:a16="http://schemas.microsoft.com/office/drawing/2014/main" id="{281FEBF2-FB3C-4822-9327-21108CACB4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7812" y="5349875"/>
            <a:ext cx="2136268" cy="826135"/>
          </a:xfrm>
          <a:prstGeom prst="rect">
            <a:avLst/>
          </a:prstGeom>
        </p:spPr>
      </p:pic>
      <p:pic>
        <p:nvPicPr>
          <p:cNvPr id="7" name="Bilde 6">
            <a:extLst>
              <a:ext uri="{FF2B5EF4-FFF2-40B4-BE49-F238E27FC236}">
                <a16:creationId xmlns:a16="http://schemas.microsoft.com/office/drawing/2014/main" id="{71B5D972-01F1-4903-944F-5163F0769F88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7334" y="5188902"/>
            <a:ext cx="2290440" cy="1292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4916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84A1DCF-D5B4-4564-92E9-0FA1DFDD2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b="1" dirty="0"/>
              <a:t>Føringer for samvær: Lovhjemmel, prinsipp og perspektiv.</a:t>
            </a:r>
            <a:br>
              <a:rPr lang="nb-NO" dirty="0"/>
            </a:b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325C877-6137-4D5F-AF6A-DCA1886817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b-NO" dirty="0"/>
              <a:t>Barn og foreldre har rett til samvær med hverandre, </a:t>
            </a:r>
            <a:r>
              <a:rPr lang="nb-NO" dirty="0" err="1"/>
              <a:t>bvl</a:t>
            </a:r>
            <a:r>
              <a:rPr lang="nb-NO" dirty="0"/>
              <a:t> § 4-19</a:t>
            </a:r>
          </a:p>
          <a:p>
            <a:r>
              <a:rPr lang="nb-NO" dirty="0"/>
              <a:t> Barneverntjenesten må vurdere samvær ut fra en vurdering av Barnets beste. Her må det gjøres en avveining av barnets og foreldrenes interesser.</a:t>
            </a:r>
          </a:p>
          <a:p>
            <a:r>
              <a:rPr lang="nb-NO" dirty="0"/>
              <a:t>Utvikling av forståelse for hva som skal legges til grunn i barnets beste vurdering og hensikten med samvær; fra behovsperspektiv til</a:t>
            </a:r>
            <a:r>
              <a:rPr lang="nb-NO" dirty="0">
                <a:solidFill>
                  <a:srgbClr val="FF0000"/>
                </a:solidFill>
              </a:rPr>
              <a:t> </a:t>
            </a:r>
            <a:r>
              <a:rPr lang="nb-NO" dirty="0"/>
              <a:t>relasjonsperspektiv</a:t>
            </a:r>
          </a:p>
          <a:p>
            <a:r>
              <a:rPr lang="nb-NO" dirty="0">
                <a:solidFill>
                  <a:srgbClr val="FF0000"/>
                </a:solidFill>
              </a:rPr>
              <a:t>Behovsperspektivet:</a:t>
            </a:r>
            <a:r>
              <a:rPr lang="nb-NO" dirty="0"/>
              <a:t> Ro for tilknytning til nye omsorgspersoner vektlegges. Det er i fosterhjemmet barnet skal høre til. Hensikten med samværet skal være at barnet er kjent med sitt opphav.</a:t>
            </a:r>
          </a:p>
          <a:p>
            <a:r>
              <a:rPr lang="nb-NO" dirty="0">
                <a:solidFill>
                  <a:srgbClr val="FF0000"/>
                </a:solidFill>
              </a:rPr>
              <a:t>Relasjonsperspektivet: </a:t>
            </a:r>
            <a:r>
              <a:rPr lang="nb-NO" dirty="0"/>
              <a:t>Samværene skal fastsettes slik at båndene mellom foreldre og barn kan styrkes og utvikles.</a:t>
            </a:r>
          </a:p>
          <a:p>
            <a:r>
              <a:rPr lang="nb-NO" dirty="0"/>
              <a:t>Samværene skal ikke være til urimelig belastning.</a:t>
            </a:r>
          </a:p>
        </p:txBody>
      </p:sp>
    </p:spTree>
    <p:extLst>
      <p:ext uri="{BB962C8B-B14F-4D97-AF65-F5344CB8AC3E}">
        <p14:creationId xmlns:p14="http://schemas.microsoft.com/office/powerpoint/2010/main" val="875583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8476FB7-29A5-4D56-8A3A-0721EF25D3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22612" y="628650"/>
            <a:ext cx="9144000" cy="1081088"/>
          </a:xfrm>
        </p:spPr>
        <p:txBody>
          <a:bodyPr/>
          <a:lstStyle/>
          <a:p>
            <a:r>
              <a:rPr lang="nb-NO" b="1" dirty="0"/>
              <a:t>Barnets medvirkning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17A03AFF-D01F-4A3F-9621-450A3C9CD4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22612" y="2487613"/>
            <a:ext cx="9242612" cy="2269844"/>
          </a:xfrm>
        </p:spPr>
        <p:txBody>
          <a:bodyPr>
            <a:normAutofit fontScale="25000" lnSpcReduction="20000"/>
          </a:bodyPr>
          <a:lstStyle/>
          <a:p>
            <a:r>
              <a:rPr lang="nb-NO" sz="14400" dirty="0"/>
              <a:t>Utfordringer: Snakke trygt</a:t>
            </a:r>
          </a:p>
          <a:p>
            <a:r>
              <a:rPr lang="nb-NO" sz="11200" dirty="0"/>
              <a:t>Barna sin alder </a:t>
            </a:r>
          </a:p>
          <a:p>
            <a:r>
              <a:rPr lang="nb-NO" sz="11200" dirty="0"/>
              <a:t>Skape tillit</a:t>
            </a:r>
          </a:p>
          <a:p>
            <a:r>
              <a:rPr lang="nb-NO" sz="11200" dirty="0"/>
              <a:t>Barn sine stemmer, utsagn i samtaler med barneverntjenesten</a:t>
            </a:r>
          </a:p>
          <a:p>
            <a:pPr marL="342900" indent="-342900">
              <a:buFontTx/>
              <a:buChar char="-"/>
            </a:pPr>
            <a:r>
              <a:rPr lang="nb-NO" sz="11200" dirty="0"/>
              <a:t>Jente 6 år</a:t>
            </a:r>
          </a:p>
          <a:p>
            <a:pPr marL="342900" indent="-342900">
              <a:buFontTx/>
              <a:buChar char="-"/>
            </a:pPr>
            <a:r>
              <a:rPr lang="nb-NO" sz="11200" dirty="0"/>
              <a:t>Gutt 9 år</a:t>
            </a:r>
          </a:p>
          <a:p>
            <a:pPr marL="342900" indent="-342900">
              <a:buFontTx/>
              <a:buChar char="-"/>
            </a:pPr>
            <a:r>
              <a:rPr lang="nb-NO" sz="11200" dirty="0"/>
              <a:t>Gutt 12 år</a:t>
            </a:r>
          </a:p>
          <a:p>
            <a:pPr marL="342900" indent="-342900">
              <a:buFontTx/>
              <a:buChar char="-"/>
            </a:pPr>
            <a:r>
              <a:rPr lang="nb-NO" sz="11200" dirty="0"/>
              <a:t>Jente 12 år</a:t>
            </a:r>
          </a:p>
          <a:p>
            <a:pPr marL="342900" indent="-342900">
              <a:buFontTx/>
              <a:buChar char="-"/>
            </a:pPr>
            <a:endParaRPr lang="nb-NO" dirty="0"/>
          </a:p>
          <a:p>
            <a:pPr marL="342900" indent="-342900">
              <a:buFontTx/>
              <a:buChar char="-"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1475111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55B196F-9B2E-4CBD-92C5-191262D98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/>
              <a:t>Hvordan arbeider vi nå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8C3A29A-414E-4E26-A107-A24CDE2DE0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dirty="0"/>
              <a:t>Endring av samvær på initiativ fra barneverntjenesten:</a:t>
            </a:r>
          </a:p>
          <a:p>
            <a:r>
              <a:rPr lang="nb-NO" dirty="0"/>
              <a:t>Samtale med barna ved besøk i fosterhjemmet</a:t>
            </a:r>
          </a:p>
          <a:p>
            <a:r>
              <a:rPr lang="nb-NO" dirty="0"/>
              <a:t>Samtaler med foreldre</a:t>
            </a:r>
          </a:p>
          <a:p>
            <a:r>
              <a:rPr lang="nb-NO" dirty="0"/>
              <a:t>Samtaler med fosterforeldre</a:t>
            </a:r>
          </a:p>
          <a:p>
            <a:r>
              <a:rPr lang="nb-NO" dirty="0"/>
              <a:t>Opplysninger fra instanser som kjenner barna</a:t>
            </a:r>
          </a:p>
          <a:p>
            <a:r>
              <a:rPr lang="nb-NO" dirty="0"/>
              <a:t>Observasjon av samvær</a:t>
            </a:r>
          </a:p>
          <a:p>
            <a:r>
              <a:rPr lang="nb-NO" dirty="0"/>
              <a:t>Ved indikasjoner om at samvær ikke er til barnets beste blir det tatt opp til drøfting og beslutning i tjenesten.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28198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84828D0-4B74-4E3D-8223-2B504F9FD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/>
              <a:t>Hva vektlegges i vurderinger nå: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E5711FC-FE4C-46ED-A67B-094FD429623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b-NO" dirty="0"/>
              <a:t>Årsak til flytting</a:t>
            </a:r>
          </a:p>
          <a:p>
            <a:r>
              <a:rPr lang="nb-NO" dirty="0"/>
              <a:t>Hensikt og mål</a:t>
            </a:r>
          </a:p>
          <a:p>
            <a:r>
              <a:rPr lang="nb-NO" dirty="0"/>
              <a:t>Risiko</a:t>
            </a:r>
          </a:p>
          <a:p>
            <a:r>
              <a:rPr lang="nb-NO" dirty="0"/>
              <a:t>Hva sier barnet</a:t>
            </a:r>
          </a:p>
          <a:p>
            <a:r>
              <a:rPr lang="nb-NO" dirty="0"/>
              <a:t>Hva sier foreldre</a:t>
            </a:r>
          </a:p>
          <a:p>
            <a:r>
              <a:rPr lang="nb-NO" dirty="0"/>
              <a:t>Barnets behov nå og fremover</a:t>
            </a:r>
          </a:p>
          <a:p>
            <a:r>
              <a:rPr lang="nb-NO" dirty="0"/>
              <a:t>Forhold hos foreldrene</a:t>
            </a:r>
          </a:p>
          <a:p>
            <a:r>
              <a:rPr lang="nb-NO" dirty="0"/>
              <a:t>Kultur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B043E66A-637D-4A7A-9AD8-94E778DA1B4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b-NO" dirty="0"/>
              <a:t> Lengde på «plassering»</a:t>
            </a:r>
          </a:p>
          <a:p>
            <a:r>
              <a:rPr lang="nb-NO" dirty="0"/>
              <a:t> Geografi</a:t>
            </a:r>
          </a:p>
          <a:p>
            <a:r>
              <a:rPr lang="nb-NO" dirty="0"/>
              <a:t> Barnets alder</a:t>
            </a:r>
          </a:p>
          <a:p>
            <a:r>
              <a:rPr lang="nb-NO" dirty="0"/>
              <a:t> Forhold hos fosterforeldre</a:t>
            </a:r>
          </a:p>
        </p:txBody>
      </p:sp>
    </p:spTree>
    <p:extLst>
      <p:ext uri="{BB962C8B-B14F-4D97-AF65-F5344CB8AC3E}">
        <p14:creationId xmlns:p14="http://schemas.microsoft.com/office/powerpoint/2010/main" val="28011780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50A4063-6747-4F42-9AFE-C3463C83A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/>
              <a:t>Hvordan arbeider vi nå forts: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951DFE9-8E58-48DA-935C-5A4B582FBA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sz="4000" dirty="0"/>
              <a:t>Private krav om mere samvær:</a:t>
            </a:r>
          </a:p>
          <a:p>
            <a:r>
              <a:rPr lang="nb-NO" sz="4000" dirty="0"/>
              <a:t>Utløser systematisk kartlegging og møte/ dialog med partene.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9026370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BAA64E7-79DC-4790-9E64-53BC97C51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/>
              <a:t>Hvordan foregår beslutningsprosess i tjenestene: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D88F75A-D8DC-4332-A804-36470F7780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Fora:</a:t>
            </a:r>
          </a:p>
          <a:p>
            <a:r>
              <a:rPr lang="nb-NO" dirty="0"/>
              <a:t>Individuell drøfting </a:t>
            </a:r>
          </a:p>
          <a:p>
            <a:r>
              <a:rPr lang="nb-NO" dirty="0"/>
              <a:t>Teamdrøfting, </a:t>
            </a:r>
            <a:r>
              <a:rPr lang="nb-NO"/>
              <a:t>evt. med </a:t>
            </a:r>
            <a:r>
              <a:rPr lang="nb-NO" dirty="0"/>
              <a:t>barnevernleder </a:t>
            </a:r>
          </a:p>
          <a:p>
            <a:r>
              <a:rPr lang="nb-NO" dirty="0"/>
              <a:t>Ekstern veiledning</a:t>
            </a:r>
          </a:p>
          <a:p>
            <a:r>
              <a:rPr lang="nb-NO" dirty="0" err="1"/>
              <a:t>Evt</a:t>
            </a:r>
            <a:r>
              <a:rPr lang="nb-NO" dirty="0"/>
              <a:t> vurdering i lederteamet</a:t>
            </a:r>
          </a:p>
          <a:p>
            <a:r>
              <a:rPr lang="nb-NO" dirty="0"/>
              <a:t>Beslutning i teamet med leder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6574144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C29861C-0AD6-4F57-AC0A-C9B305F0FE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55613"/>
            <a:ext cx="9144000" cy="1144587"/>
          </a:xfrm>
        </p:spPr>
        <p:txBody>
          <a:bodyPr/>
          <a:lstStyle/>
          <a:p>
            <a:r>
              <a:rPr lang="nb-NO" b="1" dirty="0"/>
              <a:t>Veien videre: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19170F64-6F1E-4C33-B0C5-98B992A9C3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752600"/>
            <a:ext cx="9144000" cy="2533650"/>
          </a:xfrm>
        </p:spPr>
        <p:txBody>
          <a:bodyPr>
            <a:normAutofit fontScale="25000" lnSpcReduction="2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b-NO" sz="9600" dirty="0"/>
              <a:t>En justering av praksis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b-NO" sz="9600" dirty="0"/>
              <a:t>Skjerpet krav til oppfølging av foreldre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b-NO" sz="9600" dirty="0"/>
              <a:t>Skjerpet ansvar for legge til rette for gode samvær; reparasjon, motivasjon og endring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b-NO" sz="9600" dirty="0"/>
              <a:t>Ikke trekke for raske slutninger om samværskompetanse hos foreldre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b-NO" sz="9600" dirty="0"/>
              <a:t>Systematiske evalueringer av samværsordningen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b-NO" sz="9600" dirty="0"/>
              <a:t>Myndighetene har så langt som mulig en plikt til å sørge for at samværene har god kvalitet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b-NO" sz="9600" dirty="0"/>
              <a:t>Skjerpe krav til utredning, vurdering og dokumentasjon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b-NO" sz="9600" dirty="0"/>
              <a:t>Avdekke og hindre at samværene blir til urimelig belastning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b-NO" sz="9600" dirty="0"/>
              <a:t>Ønskelig med forskning knyttet til gjennomføring av samvær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b-NO" sz="9600" dirty="0"/>
              <a:t>Redusere behov for behandling av samværssaker i Fylkesnemnda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9346553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F5DAC477F6BE2489113B16B9377B1AF" ma:contentTypeVersion="12" ma:contentTypeDescription="Opprett et nytt dokument." ma:contentTypeScope="" ma:versionID="ecd62b40d8809dedfd48178a38926543">
  <xsd:schema xmlns:xsd="http://www.w3.org/2001/XMLSchema" xmlns:xs="http://www.w3.org/2001/XMLSchema" xmlns:p="http://schemas.microsoft.com/office/2006/metadata/properties" xmlns:ns2="3b1acc7e-acb6-4a80-a84c-18b364b4e521" xmlns:ns3="88ede661-74b9-43eb-9824-8e4159dc0e5a" targetNamespace="http://schemas.microsoft.com/office/2006/metadata/properties" ma:root="true" ma:fieldsID="a8de6729e949bedb7b54ccfd6a27fdc6" ns2:_="" ns3:_="">
    <xsd:import namespace="3b1acc7e-acb6-4a80-a84c-18b364b4e521"/>
    <xsd:import namespace="88ede661-74b9-43eb-9824-8e4159dc0e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1acc7e-acb6-4a80-a84c-18b364b4e52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ede661-74b9-43eb-9824-8e4159dc0e5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3BA23FE-AA0E-4406-805B-95DB7826BD56}"/>
</file>

<file path=customXml/itemProps2.xml><?xml version="1.0" encoding="utf-8"?>
<ds:datastoreItem xmlns:ds="http://schemas.openxmlformats.org/officeDocument/2006/customXml" ds:itemID="{E8700E80-063B-46FB-8E70-7A4FAC49C90F}"/>
</file>

<file path=customXml/itemProps3.xml><?xml version="1.0" encoding="utf-8"?>
<ds:datastoreItem xmlns:ds="http://schemas.openxmlformats.org/officeDocument/2006/customXml" ds:itemID="{05F621B7-F22B-4F1C-B445-9317E6A66CD6}"/>
</file>

<file path=docProps/app.xml><?xml version="1.0" encoding="utf-8"?>
<Properties xmlns="http://schemas.openxmlformats.org/officeDocument/2006/extended-properties" xmlns:vt="http://schemas.openxmlformats.org/officeDocument/2006/docPropsVTypes">
  <TotalTime>439</TotalTime>
  <Words>433</Words>
  <Application>Microsoft Office PowerPoint</Application>
  <PresentationFormat>Widescreen</PresentationFormat>
  <Paragraphs>64</Paragraphs>
  <Slides>8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Office-tema</vt:lpstr>
      <vt:lpstr>Riktig samvær til enhver tid etter omsorgsovertagelse</vt:lpstr>
      <vt:lpstr>Føringer for samvær: Lovhjemmel, prinsipp og perspektiv. </vt:lpstr>
      <vt:lpstr>Barnets medvirkning</vt:lpstr>
      <vt:lpstr>Hvordan arbeider vi nå</vt:lpstr>
      <vt:lpstr>Hva vektlegges i vurderinger nå:</vt:lpstr>
      <vt:lpstr>Hvordan arbeider vi nå forts:</vt:lpstr>
      <vt:lpstr>Hvordan foregår beslutningsprosess i tjenestene:</vt:lpstr>
      <vt:lpstr>Veien videre: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Riktig samvær til enhver tid etter omsorgsovertagelse</dc:title>
  <dc:creator>Abelvik, Elisabeth</dc:creator>
  <cp:lastModifiedBy>Mai-Lin Isaksen</cp:lastModifiedBy>
  <cp:revision>31</cp:revision>
  <dcterms:created xsi:type="dcterms:W3CDTF">2020-11-19T20:21:43Z</dcterms:created>
  <dcterms:modified xsi:type="dcterms:W3CDTF">2020-11-27T07:09:43Z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0x0101004F5DAC477F6BE2489113B16B9377B1AF</vt:lpwstr>
  </property>
</Properties>
</file>