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15138" cy="994727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AB7CB-85F9-4D6F-BA67-3A7C01D67C72}" type="datetimeFigureOut">
              <a:rPr lang="nb-NO" smtClean="0"/>
              <a:t>17.12.2021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741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1514" y="4787126"/>
            <a:ext cx="545211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60335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B330E-FCFB-4460-A84A-62A8B411BF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307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792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038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1719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4079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3355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539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3594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6B330E-FCFB-4460-A84A-62A8B411BF9A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607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C7F6AF-C9D5-4190-B5C4-6E4CCF74B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EE321A7-4CA2-4857-A0DE-8D4563AF8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EA41E42-F0E7-4C5A-AC88-2DC79823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E62D-E115-4E90-9F1A-02DD231F9A48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A94089B-22AC-4692-962A-08C77D4CD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8FDA6F-B189-443E-BC2D-43E26107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34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17446D7-989B-4EF6-BE79-0E5DA9DE0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2613054-2B96-4EFA-A1C3-D24BAAE31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4BCF909-3980-40D8-9EBD-DD945487C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F04F-2B7F-4FF5-B274-433D9B11EC1D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E02395-A13C-430B-B0BF-F7A36BC6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D125185-947C-4DA0-B262-02EBC9F95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744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EE2A85A-6FDA-475D-AEF4-2B99D83A1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0B9F165-8259-4AC5-AB65-48C777704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D38122-2974-4C8C-A1CD-BFAE89A6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876A5-0BD6-4C93-85C3-BEA89E2D00EF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B942423-56D7-45C5-9A80-D61633640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54A291-82E4-495D-9F75-7E9C681D6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62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FDAB82-69B7-4383-BAF0-BDE7D6A40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77276B-5C92-476A-B2CE-82E3702B8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E4B9013-0847-4EFD-B376-8D078C85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9B38-8799-4CB4-8389-A39EC72223F9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137D26-3D86-4405-9DB9-0C017B29A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8059C4A-97A4-4F86-951D-B2388099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805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F86B31-49BF-4ACE-A18D-649EB45F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D29765F-F157-4C2A-95D1-3CBEE7B0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90B66B9-C69E-46D2-9EDA-4651FC8C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08B9-0450-4B2F-87B1-43E5D43250E6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6A6142F-EF6C-4913-8A29-878C14E6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77F6703-D1EE-49CC-A4AD-FA769C954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328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4FA4AE-FF60-4707-B195-6A6D0627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77A6CF-9974-4E31-87C0-7E2301217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E1180AA-E105-464E-8CF0-05E3F5920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4FAE45B-0952-44F6-83E1-47FC5588E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9469-63C3-437F-911A-5555784B1D72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13073C5-21FA-4791-A40D-7687537C0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228020F-BEAA-41D8-A19B-B8A6A78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044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6C60B1-6852-4DBD-B2EC-94733B154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E1DAE4F-1A93-4526-A341-7334898D8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39EC374-3E61-48C2-9B1B-005F8E691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9A5C9DF-56D7-4BD8-85E5-ACF45FF0E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798C74E-0E44-4642-89EA-3757C499C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7108AED-DC57-4787-8027-BD753F6C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5F647-4BA5-4722-AEA3-1B794CA2617E}" type="datetime1">
              <a:rPr lang="nb-NO" smtClean="0"/>
              <a:t>17.12.2021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36ED794-C9A0-4185-ACA9-2FE0531E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DD99EC7-0951-40A5-8551-0F577BDCB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050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0148AD-BFF2-4BF1-8606-F4F4F77A6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D5471C5-8571-4319-9C81-377A184FA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A766-B507-41EF-BF8F-047B795D4069}" type="datetime1">
              <a:rPr lang="nb-NO" smtClean="0"/>
              <a:t>17.12.2021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6AE1A81-0090-49BB-983F-3BDB8B6A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AA068E4-014E-4891-B022-516529C7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755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CB2454B-9461-4940-88F6-E0FB862F4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B93-1818-43D2-A051-55CA2241A3E2}" type="datetime1">
              <a:rPr lang="nb-NO" smtClean="0"/>
              <a:t>17.12.2021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151674C-7BEB-46A7-9071-F97666917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04CF9B6-0685-4F4F-9345-654D2A48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261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DFD05B-4B96-4D7E-9EE9-D015B7FE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928466-EA91-4337-8CE8-6EF3EE65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3BB1A81-26DD-4289-A1A0-83681B98A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18F639-8F3D-4C3C-9AF9-49FF7D8EA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4290-78D2-4E81-9E17-8C72419CC4AA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F8B4EB0-CFC5-4F6A-B505-68619F148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348B10C-ED7F-48D8-9628-78F121BC1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625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0F8531-2297-4CC2-8C71-7A08ABA3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479F0216-A2FF-4EC7-93A5-71081E19E3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70CAD2B-98C1-41D7-B7A8-5F96CD12C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A0C4F30-19B8-4EE9-A206-0C028B51E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25C-0D7E-4489-B1D8-871AC6677549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71A04E2-AC92-473C-B5B7-48967887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5AA4AC7-D359-458A-9F28-1A67DD1A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50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EBB5C5E-3693-4B2D-9CA4-2F96AA223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F5C9F56-4A76-44BF-A526-47414FBC6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E10A5A9-9DF2-4CD6-8F12-803F562AE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BCE58-11B4-46C3-9BC5-73F554FAEE65}" type="datetime1">
              <a:rPr lang="nb-NO" smtClean="0"/>
              <a:t>17.12.2021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8CE1314-4810-4444-B84A-206E26BB1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Advokat Rikke Arnesen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71DEDB-E0C5-4792-B53A-866CF80E36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C642-711F-4C01-A0B9-721FA3A8CB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215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95B0CC-E2B2-4332-BDEE-21FCA61CB8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Barnevern 2021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D4410EE-F388-4284-9A65-687AFCD397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Hvor står vi – to år etter Strand Lobben [GC]?</a:t>
            </a:r>
          </a:p>
          <a:p>
            <a:r>
              <a:rPr lang="nb-NO" dirty="0"/>
              <a:t>Har norsk barnevern tatt konsekvensene av dommene i EMD?</a:t>
            </a:r>
          </a:p>
          <a:p>
            <a:r>
              <a:rPr lang="nb-NO" dirty="0">
                <a:solidFill>
                  <a:schemeClr val="accent1"/>
                </a:solidFill>
              </a:rPr>
              <a:t>v/Advokat Rikke Arnesen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8DC03AE-ED7B-4919-AE22-955BC111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7FC17D5-DA37-4AB8-A612-8C21BEB5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76F8-A5A3-477D-92B7-A36C8624656B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209FC37-934F-45DA-99E2-E6DACF24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3786900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BF00A-D621-430E-B75D-B456F744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70013"/>
            <a:ext cx="10515600" cy="968118"/>
          </a:xfrm>
        </p:spPr>
        <p:txBody>
          <a:bodyPr>
            <a:normAutofit/>
          </a:bodyPr>
          <a:lstStyle/>
          <a:p>
            <a:r>
              <a:rPr lang="nb-NO" sz="4000" dirty="0">
                <a:solidFill>
                  <a:schemeClr val="accent1"/>
                </a:solidFill>
              </a:rPr>
              <a:t>Hvordan ser man konsekvensene av dommene?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8B06D95-987B-4F35-A548-913E89430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332653"/>
            <a:ext cx="10515600" cy="3825551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Saksbehandlingen hos barnevernet: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Økt fokus på hjelpetiltak.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Økonomi i kommunen som sperre?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Mer gehør for kreative løsninger til den enkelte familie.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Økt bruk av sakkyndige før omsorgsovertakelse.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Uttalt midlertidighet i begjæringene.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Økt bruk av frivillige plasseringer.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Markant økning i samværsforslag.</a:t>
            </a:r>
          </a:p>
          <a:p>
            <a:pPr lvl="1"/>
            <a:endParaRPr lang="nb-NO" b="1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9983450-9201-4EA9-A4B6-8157DC0C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2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3726012-2A02-4769-9DB0-656FDD44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28A90-FD27-4FC1-A0BB-0BA5AAD1C3CE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35D3F5A-CD1E-4B87-A296-F31CE3AA5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153134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BC073B-0984-4212-897E-022A7B150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70012"/>
            <a:ext cx="10515600" cy="1098747"/>
          </a:xfrm>
        </p:spPr>
        <p:txBody>
          <a:bodyPr>
            <a:normAutofit/>
          </a:bodyPr>
          <a:lstStyle/>
          <a:p>
            <a:r>
              <a:rPr lang="nb-NO" sz="4000" dirty="0">
                <a:solidFill>
                  <a:schemeClr val="accent1"/>
                </a:solidFill>
              </a:rPr>
              <a:t>Hvordan ser man konsekvensene av dommene?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EB89A47-29EA-439A-9B10-E11371E37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491273"/>
            <a:ext cx="10515600" cy="3598377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Saksbehandlingen for fylkesnemnda (omsorgsovertakelser):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Samtaleprosess. (Ikke utløst av EMD, men et meget godt virkemiddel)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Økt fokus på midlertidighet, øker mulighetene for tilbakeføring på kort og lang sikt.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Økt fokus på nødvendighetsvilkåret.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Bedret forståelse for muligheter i hjelpeapparatet.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Markant og tydelig økning i samvær.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Vurderinger rundt EMK og </a:t>
            </a:r>
            <a:r>
              <a:rPr lang="nb-NO" b="1" dirty="0" err="1"/>
              <a:t>EMDs</a:t>
            </a:r>
            <a:r>
              <a:rPr lang="nb-NO" b="1" dirty="0"/>
              <a:t> praksis er klarere.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Grundigere premisser i forhold til tiltak og forventninger, uavhengig utfall.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Hjelp til familiene.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Veiledning til barnevernstjenesten. </a:t>
            </a:r>
          </a:p>
          <a:p>
            <a:pPr lvl="2"/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7099142-538C-4CC1-9F10-A662387D6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3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C66D9B-ED13-479A-8CE4-30527DCA6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8B9F-6AF8-4B86-978E-D874B5171BEB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875B65B-C735-4CC8-AA94-4D2D19E4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108621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C548BE-45AA-49EF-B940-DC4180EE0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48071"/>
            <a:ext cx="10515600" cy="1022109"/>
          </a:xfrm>
        </p:spPr>
        <p:txBody>
          <a:bodyPr>
            <a:normAutofit/>
          </a:bodyPr>
          <a:lstStyle/>
          <a:p>
            <a:r>
              <a:rPr lang="nb-NO" sz="4000" dirty="0">
                <a:solidFill>
                  <a:schemeClr val="accent1"/>
                </a:solidFill>
              </a:rPr>
              <a:t>Klare positive endringer i rettsprosessene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A5FB42B-B6A7-4072-A6A3-2F9ECEC6F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791" y="2243505"/>
            <a:ext cx="10515600" cy="37637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Samtaleprosess – økt fokus på mekling.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Midlertidighetsprinsippet – normalt utgangspunkt nå. Må fylles med innhold.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Biologisk prinsipp – forsterket, utvidet til storfamilien.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Nødvendighetsvilkåret – faktiske vurderinger. Krav til vurderingen.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Gjenforeningsmålsetningen.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Tilbakeføring –  framgår oftere av premissene hva som skal til.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Barnets beste – livsperspektivet. Off. omsorg skal bedre barnets situasjon reelt og tydelig.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Balanseringen av de ulike hensyn. Tydeligere og mer rettferdig ‘fair </a:t>
            </a:r>
            <a:r>
              <a:rPr lang="nb-NO" b="1" dirty="0" err="1"/>
              <a:t>balance</a:t>
            </a:r>
            <a:r>
              <a:rPr lang="nb-NO" b="1" dirty="0"/>
              <a:t>’. 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60F9923-7E7C-42A5-ABB4-BCA258F0B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4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3767273-E914-4741-87D7-234F510D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ED7D2-7D7F-450B-B7E3-4141CC4AC36B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C2F3FF0-67FA-4343-B5AF-0E10FB21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213759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5FCD0B-EE6F-4126-82C0-BBB193D1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4722"/>
            <a:ext cx="10515600" cy="864241"/>
          </a:xfrm>
        </p:spPr>
        <p:txBody>
          <a:bodyPr>
            <a:normAutofit/>
          </a:bodyPr>
          <a:lstStyle/>
          <a:p>
            <a:r>
              <a:rPr lang="nb-NO" sz="4000" dirty="0">
                <a:solidFill>
                  <a:schemeClr val="accent1"/>
                </a:solidFill>
              </a:rPr>
              <a:t>Hvilke forbedringspunkter bør fokuseres på?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AB7B30B-45A2-41F8-80C9-5034FA923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464906"/>
            <a:ext cx="10515600" cy="462474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Helsekartlegging av barna. Før og etter omsorgsovertakelse.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Tilbakeføringer. Psykologbistand </a:t>
            </a:r>
            <a:r>
              <a:rPr lang="nb-NO" b="1" dirty="0" err="1"/>
              <a:t>ift</a:t>
            </a:r>
            <a:r>
              <a:rPr lang="nb-NO" b="1" dirty="0"/>
              <a:t> reetablering av bånd.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Mangelfulle rettigheter til tiltak og ytelser ved tilbakeføring.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Nye undersøkelser ofte krav for hjelp – krevende for alle parter.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Særlig utfordrende når offentlig og privat part står langt fra hverandre.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Premisser i vedtak og dommer er viktig.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Dra veksler på plasseringer?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Det tilbud fosterforeldre får ved mottak av barn bør gis biologisk familie ved tilbakeføring. De systemene har man.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Psykolog veileder.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Fast og egen tilbakeførings kontaktperson.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Økonomisk bistand i overgangsfase. (utgiftsdekning, fosterhjemslønn i en måned)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nb-NO" b="1" dirty="0"/>
              <a:t>Avlastning/besøkshjem bør tilbys å fortsette i en overgangsfase. </a:t>
            </a:r>
          </a:p>
          <a:p>
            <a:pPr marL="1257300" lvl="2" indent="-342900">
              <a:buFontTx/>
              <a:buChar char="-"/>
            </a:pPr>
            <a:endParaRPr lang="nb-NO" dirty="0"/>
          </a:p>
          <a:p>
            <a:pPr marL="800100" lvl="1" indent="-342900">
              <a:buFontTx/>
              <a:buChar char="-"/>
            </a:pPr>
            <a:endParaRPr lang="nb-NO" dirty="0"/>
          </a:p>
          <a:p>
            <a:pPr marL="342900" indent="-342900"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529B9AC-B040-4DD2-8501-6097F756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5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57F12B6-04F7-441B-8145-AEEDC381E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52B0-69A6-46A4-AF41-CAAAECD90E6A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8A95733-E021-4867-BF20-706DF19DA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160547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BE36B6-4FDF-4564-A907-348F428B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50"/>
            <a:ext cx="10515600" cy="799193"/>
          </a:xfrm>
        </p:spPr>
        <p:txBody>
          <a:bodyPr>
            <a:normAutofit/>
          </a:bodyPr>
          <a:lstStyle/>
          <a:p>
            <a:r>
              <a:rPr lang="nb-NO" sz="4400" dirty="0">
                <a:solidFill>
                  <a:schemeClr val="accent1"/>
                </a:solidFill>
              </a:rPr>
              <a:t>Fortsettelse forbedringspunkter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F4973BF-F3B3-4819-9C67-FDCC693B4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716833"/>
            <a:ext cx="10515600" cy="437281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Tjenestene, fylkesnemndene og domstolene må være mer åpen for å se på utgangspunktet. Våge å være kritisk til egne tidligere vurderinger!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Foreldre må få komme til orde </a:t>
            </a:r>
            <a:r>
              <a:rPr lang="nb-NO" b="1" dirty="0" err="1"/>
              <a:t>ift</a:t>
            </a:r>
            <a:r>
              <a:rPr lang="nb-NO" b="1" dirty="0"/>
              <a:t> egenopplevelser jf. </a:t>
            </a:r>
            <a:r>
              <a:rPr lang="nb-NO" b="1" dirty="0" err="1"/>
              <a:t>bvl</a:t>
            </a:r>
            <a:r>
              <a:rPr lang="nb-NO" b="1" dirty="0"/>
              <a:t>. § 1-7.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Urett må rettes så langt som mulig. Kun fantasien setter grenser.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Systematisk gjennomgang av alle saker </a:t>
            </a:r>
            <a:r>
              <a:rPr lang="nb-NO" b="1" dirty="0" err="1"/>
              <a:t>ift</a:t>
            </a:r>
            <a:r>
              <a:rPr lang="nb-NO" b="1" dirty="0"/>
              <a:t> samværsutmåling og muligheter for tilbakeføring av barnevernstjenestene jf. </a:t>
            </a:r>
            <a:r>
              <a:rPr lang="nb-NO" b="1" dirty="0" err="1"/>
              <a:t>bvl</a:t>
            </a:r>
            <a:r>
              <a:rPr lang="nb-NO" b="1" dirty="0"/>
              <a:t>. § 4-16.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Samværsøkning alene er ikke tilstrekkelig for å sikre gjenforening!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Målrettet tiltak som er egnet til å sikre gjenforening må settes inn, uavhengig kommunens økonomi.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Faste evalueringsmøter i team hvert år.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1FF490F-193C-4F67-93BC-76B94001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6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6EA0188-684A-4957-A10F-B13B4B916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2457D-2CB6-4372-952B-37E7ABC0B974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60CE8EB-1FB6-47F1-BFA8-1069F50B3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2684504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F2FE85-AFD1-4B1B-BC89-FCBF405A7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99608"/>
            <a:ext cx="10515600" cy="883959"/>
          </a:xfrm>
        </p:spPr>
        <p:txBody>
          <a:bodyPr>
            <a:normAutofit/>
          </a:bodyPr>
          <a:lstStyle/>
          <a:p>
            <a:r>
              <a:rPr lang="nb-NO" sz="4400" dirty="0">
                <a:solidFill>
                  <a:schemeClr val="accent1"/>
                </a:solidFill>
              </a:rPr>
              <a:t>Hva skal til for å sikre tilbakeføring? 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12E219A-3160-4945-BC5B-808E60982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7660" y="1660849"/>
            <a:ext cx="10515600" cy="452534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Samvær viktig – men ikke nok alene. Samvær bør fortrinnsvis skje på trygg arena. Trygge foreldre og barn gir gode samvær.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Skreddersydde hjelpetiltak. «Hvorfor stod ikke hjelpen der når jeg trengte det?»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Fokus på familie/nettverksplasseringer. Også som hjemmebasert avlastningstiltak.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Ha tillit til familiene. «Hvorfor hørte de ikke på meg og mine behov?»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Eget tilbakeføringsteam som hjelpetiltak.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Spesialisert.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Kunnskapsbasert.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Uavhengig avdeling/personal som har utøvd tvang.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Mulighet for å yte økonomisk tilskudd  i overgangsfasen.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Psykologbistand til foreldrene.  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4EBCBB6-3286-4613-AD5C-967E4071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7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BD779CB-F87C-48FB-9F31-696BDCB9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8C83-FFCD-41D4-BDB2-B2A422847EA6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1F08C1A-2FDF-4898-963D-F5E9B094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125374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2649A6-F73A-40E5-BC0C-218B3EF32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1" y="502171"/>
            <a:ext cx="10515600" cy="719528"/>
          </a:xfrm>
        </p:spPr>
        <p:txBody>
          <a:bodyPr>
            <a:normAutofit/>
          </a:bodyPr>
          <a:lstStyle/>
          <a:p>
            <a:r>
              <a:rPr lang="nb-NO" sz="4400">
                <a:solidFill>
                  <a:schemeClr val="accent1"/>
                </a:solidFill>
              </a:rPr>
              <a:t>Oppsummering:</a:t>
            </a:r>
            <a:endParaRPr lang="nb-NO" sz="4400" dirty="0">
              <a:solidFill>
                <a:schemeClr val="accent1"/>
              </a:solidFill>
            </a:endParaRP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4026E23-F5A1-4537-A725-6A206325E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1561"/>
            <a:ext cx="10515600" cy="465808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På rett vei og mye positivt.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Godt inne i et paradigmeskifte.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Det biologiske prinsipp brukes riktigere og mer utvidende.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Barnets beste i et livsperspektiv.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Gjenforeningsmålsetningen må føre til tiltak, ikke bare ord.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Det trengs økt kunnskap og kompetanse om tilbakeføringer.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Det må settes inn nok ressurser til familier som gjenforenes.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b-NO" b="1" dirty="0"/>
              <a:t>Språkdrakten må bedres. Familiene opplever begrepsbruken som fremmedgjørende.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nb-NO" b="1" dirty="0"/>
              <a:t>Kall en spade for en spade. </a:t>
            </a:r>
            <a:r>
              <a:rPr lang="nb-NO" b="1" dirty="0" err="1"/>
              <a:t>Mentaliseringsevne</a:t>
            </a:r>
            <a:r>
              <a:rPr lang="nb-NO" b="1" dirty="0"/>
              <a:t> som eksempel</a:t>
            </a:r>
            <a:r>
              <a:rPr lang="nb-NO" dirty="0"/>
              <a:t>.  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98A4697-C8AD-4EFD-AC16-36279A0C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C642-711F-4C01-A0B9-721FA3A8CBE2}" type="slidenum">
              <a:rPr lang="nb-NO" smtClean="0"/>
              <a:t>8</a:t>
            </a:fld>
            <a:endParaRPr lang="nb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2F36C60-30EF-497B-96A5-5F186354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4C15-CC1B-46D1-AB03-984487D73CDE}" type="datetime1">
              <a:rPr lang="nb-NO" smtClean="0"/>
              <a:t>17.12.2021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CCE49CD-F1CC-48B0-968E-4D9B58A9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 Rikke Arnesen</a:t>
            </a:r>
          </a:p>
        </p:txBody>
      </p:sp>
    </p:spTree>
    <p:extLst>
      <p:ext uri="{BB962C8B-B14F-4D97-AF65-F5344CB8AC3E}">
        <p14:creationId xmlns:p14="http://schemas.microsoft.com/office/powerpoint/2010/main" val="2826469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5DAC477F6BE2489113B16B9377B1AF" ma:contentTypeVersion="13" ma:contentTypeDescription="Opprett et nytt dokument." ma:contentTypeScope="" ma:versionID="dcc487a6873938d4d1d12c63252ecb13">
  <xsd:schema xmlns:xsd="http://www.w3.org/2001/XMLSchema" xmlns:xs="http://www.w3.org/2001/XMLSchema" xmlns:p="http://schemas.microsoft.com/office/2006/metadata/properties" xmlns:ns2="3b1acc7e-acb6-4a80-a84c-18b364b4e521" xmlns:ns3="88ede661-74b9-43eb-9824-8e4159dc0e5a" targetNamespace="http://schemas.microsoft.com/office/2006/metadata/properties" ma:root="true" ma:fieldsID="0a300fbaf73440b8ae136327d6c31de4" ns2:_="" ns3:_="">
    <xsd:import namespace="3b1acc7e-acb6-4a80-a84c-18b364b4e521"/>
    <xsd:import namespace="88ede661-74b9-43eb-9824-8e4159dc0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acc7e-acb6-4a80-a84c-18b364b4e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de661-74b9-43eb-9824-8e4159dc0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5FE44B-5FB9-4A5C-A8A8-8E81022F6C5B}"/>
</file>

<file path=customXml/itemProps2.xml><?xml version="1.0" encoding="utf-8"?>
<ds:datastoreItem xmlns:ds="http://schemas.openxmlformats.org/officeDocument/2006/customXml" ds:itemID="{D6A96138-0DA3-4481-BDD3-B7640EB2E490}"/>
</file>

<file path=customXml/itemProps3.xml><?xml version="1.0" encoding="utf-8"?>
<ds:datastoreItem xmlns:ds="http://schemas.openxmlformats.org/officeDocument/2006/customXml" ds:itemID="{67551EF1-9B8B-46B0-994F-89620362CF9F}"/>
</file>

<file path=docProps/app.xml><?xml version="1.0" encoding="utf-8"?>
<Properties xmlns="http://schemas.openxmlformats.org/officeDocument/2006/extended-properties" xmlns:vt="http://schemas.openxmlformats.org/officeDocument/2006/docPropsVTypes">
  <TotalTime>2743</TotalTime>
  <Words>721</Words>
  <Application>Microsoft Office PowerPoint</Application>
  <PresentationFormat>Widescreen</PresentationFormat>
  <Paragraphs>109</Paragraphs>
  <Slides>8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Barnevern 2021 </vt:lpstr>
      <vt:lpstr>Hvordan ser man konsekvensene av dommene?</vt:lpstr>
      <vt:lpstr>Hvordan ser man konsekvensene av dommene?</vt:lpstr>
      <vt:lpstr>Klare positive endringer i rettsprosessene</vt:lpstr>
      <vt:lpstr>Hvilke forbedringspunkter bør fokuseres på?</vt:lpstr>
      <vt:lpstr>Fortsettelse forbedringspunkter</vt:lpstr>
      <vt:lpstr>Hva skal til for å sikre tilbakeføring? </vt:lpstr>
      <vt:lpstr>Oppsummering: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Barnevern 2021</dc:title>
  <dc:creator>Rikke Arnesen</dc:creator>
  <cp:lastModifiedBy>Mai-Lin Isaksen</cp:lastModifiedBy>
  <cp:revision>20</cp:revision>
  <cp:lastPrinted>2021-11-23T14:22:41Z</cp:lastPrinted>
  <dcterms:created xsi:type="dcterms:W3CDTF">2021-11-21T12:47:01Z</dcterms:created>
  <dcterms:modified xsi:type="dcterms:W3CDTF">2021-12-17T14:21:26Z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0x0101004F5DAC477F6BE2489113B16B9377B1AF</vt:lpwstr>
  </property>
</Properties>
</file>