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entation.xml" ContentType="application/vnd.openxmlformats-officedocument.presentationml.presentation.main+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3.xml" ContentType="application/vnd.openxmlformats-officedocument.theme+xml"/>
  <Override PartName="/ppt/theme/theme4.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 id="2147483728" r:id="rId2"/>
  </p:sldMasterIdLst>
  <p:notesMasterIdLst>
    <p:notesMasterId r:id="rId24"/>
  </p:notesMasterIdLst>
  <p:handoutMasterIdLst>
    <p:handoutMasterId r:id="rId25"/>
  </p:handoutMasterIdLst>
  <p:sldIdLst>
    <p:sldId id="1880" r:id="rId3"/>
    <p:sldId id="1921" r:id="rId4"/>
    <p:sldId id="1931" r:id="rId5"/>
    <p:sldId id="1932" r:id="rId6"/>
    <p:sldId id="1920" r:id="rId7"/>
    <p:sldId id="1919" r:id="rId8"/>
    <p:sldId id="1924" r:id="rId9"/>
    <p:sldId id="1873" r:id="rId10"/>
    <p:sldId id="1933" r:id="rId11"/>
    <p:sldId id="1888" r:id="rId12"/>
    <p:sldId id="1929" r:id="rId13"/>
    <p:sldId id="1922" r:id="rId14"/>
    <p:sldId id="1834" r:id="rId15"/>
    <p:sldId id="1925" r:id="rId16"/>
    <p:sldId id="1934" r:id="rId17"/>
    <p:sldId id="1930" r:id="rId18"/>
    <p:sldId id="1926" r:id="rId19"/>
    <p:sldId id="1927" r:id="rId20"/>
    <p:sldId id="1928" r:id="rId21"/>
    <p:sldId id="1935" r:id="rId22"/>
    <p:sldId id="1916" r:id="rId23"/>
  </p:sldIdLst>
  <p:sldSz cx="12192000" cy="6858000"/>
  <p:notesSz cx="7099300" cy="10234613"/>
  <p:defaultTextStyle>
    <a:defPPr>
      <a:defRPr lang="en-GB"/>
    </a:defPPr>
    <a:lvl1pPr algn="l" rtl="0" fontAlgn="base">
      <a:spcBef>
        <a:spcPct val="0"/>
      </a:spcBef>
      <a:spcAft>
        <a:spcPct val="0"/>
      </a:spcAft>
      <a:defRPr sz="1400" b="1" kern="1200">
        <a:solidFill>
          <a:schemeClr val="tx1"/>
        </a:solidFill>
        <a:latin typeface="Arial" charset="0"/>
        <a:ea typeface="+mn-ea"/>
        <a:cs typeface="+mn-cs"/>
      </a:defRPr>
    </a:lvl1pPr>
    <a:lvl2pPr marL="457200" algn="l" rtl="0" fontAlgn="base">
      <a:spcBef>
        <a:spcPct val="0"/>
      </a:spcBef>
      <a:spcAft>
        <a:spcPct val="0"/>
      </a:spcAft>
      <a:defRPr sz="1400" b="1" kern="1200">
        <a:solidFill>
          <a:schemeClr val="tx1"/>
        </a:solidFill>
        <a:latin typeface="Arial" charset="0"/>
        <a:ea typeface="+mn-ea"/>
        <a:cs typeface="+mn-cs"/>
      </a:defRPr>
    </a:lvl2pPr>
    <a:lvl3pPr marL="914400" algn="l" rtl="0" fontAlgn="base">
      <a:spcBef>
        <a:spcPct val="0"/>
      </a:spcBef>
      <a:spcAft>
        <a:spcPct val="0"/>
      </a:spcAft>
      <a:defRPr sz="1400" b="1" kern="1200">
        <a:solidFill>
          <a:schemeClr val="tx1"/>
        </a:solidFill>
        <a:latin typeface="Arial" charset="0"/>
        <a:ea typeface="+mn-ea"/>
        <a:cs typeface="+mn-cs"/>
      </a:defRPr>
    </a:lvl3pPr>
    <a:lvl4pPr marL="1371600" algn="l" rtl="0" fontAlgn="base">
      <a:spcBef>
        <a:spcPct val="0"/>
      </a:spcBef>
      <a:spcAft>
        <a:spcPct val="0"/>
      </a:spcAft>
      <a:defRPr sz="1400" b="1" kern="1200">
        <a:solidFill>
          <a:schemeClr val="tx1"/>
        </a:solidFill>
        <a:latin typeface="Arial" charset="0"/>
        <a:ea typeface="+mn-ea"/>
        <a:cs typeface="+mn-cs"/>
      </a:defRPr>
    </a:lvl4pPr>
    <a:lvl5pPr marL="1828800" algn="l" rtl="0" fontAlgn="base">
      <a:spcBef>
        <a:spcPct val="0"/>
      </a:spcBef>
      <a:spcAft>
        <a:spcPct val="0"/>
      </a:spcAft>
      <a:defRPr sz="1400" b="1" kern="1200">
        <a:solidFill>
          <a:schemeClr val="tx1"/>
        </a:solidFill>
        <a:latin typeface="Arial" charset="0"/>
        <a:ea typeface="+mn-ea"/>
        <a:cs typeface="+mn-cs"/>
      </a:defRPr>
    </a:lvl5pPr>
    <a:lvl6pPr marL="2286000" algn="l" defTabSz="914400" rtl="0" eaLnBrk="1" latinLnBrk="0" hangingPunct="1">
      <a:defRPr sz="1400" b="1" kern="1200">
        <a:solidFill>
          <a:schemeClr val="tx1"/>
        </a:solidFill>
        <a:latin typeface="Arial" charset="0"/>
        <a:ea typeface="+mn-ea"/>
        <a:cs typeface="+mn-cs"/>
      </a:defRPr>
    </a:lvl6pPr>
    <a:lvl7pPr marL="2743200" algn="l" defTabSz="914400" rtl="0" eaLnBrk="1" latinLnBrk="0" hangingPunct="1">
      <a:defRPr sz="1400" b="1" kern="1200">
        <a:solidFill>
          <a:schemeClr val="tx1"/>
        </a:solidFill>
        <a:latin typeface="Arial" charset="0"/>
        <a:ea typeface="+mn-ea"/>
        <a:cs typeface="+mn-cs"/>
      </a:defRPr>
    </a:lvl7pPr>
    <a:lvl8pPr marL="3200400" algn="l" defTabSz="914400" rtl="0" eaLnBrk="1" latinLnBrk="0" hangingPunct="1">
      <a:defRPr sz="1400" b="1" kern="1200">
        <a:solidFill>
          <a:schemeClr val="tx1"/>
        </a:solidFill>
        <a:latin typeface="Arial" charset="0"/>
        <a:ea typeface="+mn-ea"/>
        <a:cs typeface="+mn-cs"/>
      </a:defRPr>
    </a:lvl8pPr>
    <a:lvl9pPr marL="3657600" algn="l" defTabSz="914400" rtl="0" eaLnBrk="1" latinLnBrk="0" hangingPunct="1">
      <a:defRPr sz="1400" b="1"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Standard inndeling" id="{5022C5C5-70A7-45E1-A0AF-06E7A1E16766}">
          <p14:sldIdLst>
            <p14:sldId id="1880"/>
            <p14:sldId id="1921"/>
            <p14:sldId id="1931"/>
            <p14:sldId id="1932"/>
            <p14:sldId id="1920"/>
            <p14:sldId id="1919"/>
            <p14:sldId id="1924"/>
            <p14:sldId id="1873"/>
            <p14:sldId id="1933"/>
            <p14:sldId id="1888"/>
            <p14:sldId id="1929"/>
            <p14:sldId id="1922"/>
            <p14:sldId id="1834"/>
            <p14:sldId id="1925"/>
            <p14:sldId id="1934"/>
            <p14:sldId id="1930"/>
            <p14:sldId id="1926"/>
            <p14:sldId id="1927"/>
            <p14:sldId id="1928"/>
            <p14:sldId id="1935"/>
            <p14:sldId id="1916"/>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224">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2F2F2"/>
    <a:srgbClr val="FF9900"/>
    <a:srgbClr val="F6E3C5"/>
    <a:srgbClr val="ECE3D4"/>
    <a:srgbClr val="E2E2E2"/>
    <a:srgbClr val="E6E6E6"/>
    <a:srgbClr val="ECECEC"/>
    <a:srgbClr val="FF9999"/>
    <a:srgbClr val="FF5353"/>
    <a:srgbClr val="0096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4232" autoAdjust="0"/>
    <p:restoredTop sz="95071" autoAdjust="0"/>
  </p:normalViewPr>
  <p:slideViewPr>
    <p:cSldViewPr>
      <p:cViewPr varScale="1">
        <p:scale>
          <a:sx n="128" d="100"/>
          <a:sy n="128" d="100"/>
        </p:scale>
        <p:origin x="630" y="120"/>
      </p:cViewPr>
      <p:guideLst>
        <p:guide orient="horz" pos="2160"/>
        <p:guide pos="3840"/>
      </p:guideLst>
    </p:cSldViewPr>
  </p:slideViewPr>
  <p:notesTextViewPr>
    <p:cViewPr>
      <p:scale>
        <a:sx n="3" d="2"/>
        <a:sy n="3" d="2"/>
      </p:scale>
      <p:origin x="0" y="0"/>
    </p:cViewPr>
  </p:notesTextViewPr>
  <p:sorterViewPr>
    <p:cViewPr>
      <p:scale>
        <a:sx n="200" d="100"/>
        <a:sy n="200" d="100"/>
      </p:scale>
      <p:origin x="0" y="0"/>
    </p:cViewPr>
  </p:sorterViewPr>
  <p:notesViewPr>
    <p:cSldViewPr>
      <p:cViewPr>
        <p:scale>
          <a:sx n="50" d="100"/>
          <a:sy n="50" d="100"/>
        </p:scale>
        <p:origin x="-1206" y="534"/>
      </p:cViewPr>
      <p:guideLst>
        <p:guide orient="horz" pos="3224"/>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customXml" Target="../customXml/item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ustomXml" Target="../customXml/item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76575"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68" tIns="47384" rIns="94768" bIns="47384" numCol="1" anchor="t" anchorCtr="0" compatLnSpc="1">
            <a:prstTxWarp prst="textNoShape">
              <a:avLst/>
            </a:prstTxWarp>
          </a:bodyPr>
          <a:lstStyle>
            <a:lvl1pPr>
              <a:defRPr sz="1200" b="0">
                <a:latin typeface="Arial" charset="0"/>
              </a:defRPr>
            </a:lvl1pPr>
          </a:lstStyle>
          <a:p>
            <a:pPr>
              <a:defRPr/>
            </a:pPr>
            <a:endParaRPr lang="en-GB" dirty="0"/>
          </a:p>
        </p:txBody>
      </p:sp>
      <p:sp>
        <p:nvSpPr>
          <p:cNvPr id="3075" name="Rectangle 3"/>
          <p:cNvSpPr>
            <a:spLocks noGrp="1" noChangeArrowheads="1"/>
          </p:cNvSpPr>
          <p:nvPr>
            <p:ph type="dt" sz="quarter" idx="1"/>
          </p:nvPr>
        </p:nvSpPr>
        <p:spPr bwMode="auto">
          <a:xfrm>
            <a:off x="4021138" y="0"/>
            <a:ext cx="3076575"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68" tIns="47384" rIns="94768" bIns="47384" numCol="1" anchor="t" anchorCtr="0" compatLnSpc="1">
            <a:prstTxWarp prst="textNoShape">
              <a:avLst/>
            </a:prstTxWarp>
          </a:bodyPr>
          <a:lstStyle>
            <a:lvl1pPr algn="r">
              <a:defRPr sz="1200" b="0">
                <a:latin typeface="Arial" charset="0"/>
              </a:defRPr>
            </a:lvl1pPr>
          </a:lstStyle>
          <a:p>
            <a:pPr>
              <a:defRPr/>
            </a:pPr>
            <a:endParaRPr lang="en-GB" dirty="0"/>
          </a:p>
        </p:txBody>
      </p:sp>
      <p:sp>
        <p:nvSpPr>
          <p:cNvPr id="3076" name="Rectangle 4"/>
          <p:cNvSpPr>
            <a:spLocks noGrp="1" noChangeArrowheads="1"/>
          </p:cNvSpPr>
          <p:nvPr>
            <p:ph type="ftr" sz="quarter" idx="2"/>
          </p:nvPr>
        </p:nvSpPr>
        <p:spPr bwMode="auto">
          <a:xfrm>
            <a:off x="0" y="9720263"/>
            <a:ext cx="3076575" cy="51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68" tIns="47384" rIns="94768" bIns="47384" numCol="1" anchor="b" anchorCtr="0" compatLnSpc="1">
            <a:prstTxWarp prst="textNoShape">
              <a:avLst/>
            </a:prstTxWarp>
          </a:bodyPr>
          <a:lstStyle>
            <a:lvl1pPr>
              <a:defRPr sz="1200" b="0">
                <a:latin typeface="Arial" charset="0"/>
              </a:defRPr>
            </a:lvl1pPr>
          </a:lstStyle>
          <a:p>
            <a:pPr>
              <a:defRPr/>
            </a:pPr>
            <a:endParaRPr lang="en-GB" dirty="0"/>
          </a:p>
        </p:txBody>
      </p:sp>
      <p:sp>
        <p:nvSpPr>
          <p:cNvPr id="3077" name="Rectangle 5"/>
          <p:cNvSpPr>
            <a:spLocks noGrp="1" noChangeArrowheads="1"/>
          </p:cNvSpPr>
          <p:nvPr>
            <p:ph type="sldNum" sz="quarter" idx="3"/>
          </p:nvPr>
        </p:nvSpPr>
        <p:spPr bwMode="auto">
          <a:xfrm>
            <a:off x="4021138" y="9720263"/>
            <a:ext cx="3076575" cy="51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68" tIns="47384" rIns="94768" bIns="47384" numCol="1" anchor="b" anchorCtr="0" compatLnSpc="1">
            <a:prstTxWarp prst="textNoShape">
              <a:avLst/>
            </a:prstTxWarp>
          </a:bodyPr>
          <a:lstStyle>
            <a:lvl1pPr algn="r">
              <a:defRPr sz="1200" b="0">
                <a:latin typeface="Arial" charset="0"/>
              </a:defRPr>
            </a:lvl1pPr>
          </a:lstStyle>
          <a:p>
            <a:pPr>
              <a:defRPr/>
            </a:pPr>
            <a:fld id="{6077768D-DD48-4796-9647-579B6053200F}" type="slidenum">
              <a:rPr lang="en-GB"/>
              <a:pPr>
                <a:defRPr/>
              </a:pPr>
              <a:t>‹#›</a:t>
            </a:fld>
            <a:endParaRPr lang="en-GB" dirty="0"/>
          </a:p>
        </p:txBody>
      </p:sp>
    </p:spTree>
    <p:extLst>
      <p:ext uri="{BB962C8B-B14F-4D97-AF65-F5344CB8AC3E}">
        <p14:creationId xmlns:p14="http://schemas.microsoft.com/office/powerpoint/2010/main" val="19529568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76575"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68" tIns="47384" rIns="94768" bIns="47384" numCol="1" anchor="t" anchorCtr="0" compatLnSpc="1">
            <a:prstTxWarp prst="textNoShape">
              <a:avLst/>
            </a:prstTxWarp>
          </a:bodyPr>
          <a:lstStyle>
            <a:lvl1pPr>
              <a:defRPr sz="1200" b="0">
                <a:latin typeface="Arial" charset="0"/>
              </a:defRPr>
            </a:lvl1pPr>
          </a:lstStyle>
          <a:p>
            <a:pPr>
              <a:defRPr/>
            </a:pPr>
            <a:endParaRPr lang="en-GB" dirty="0"/>
          </a:p>
        </p:txBody>
      </p:sp>
      <p:sp>
        <p:nvSpPr>
          <p:cNvPr id="4099" name="Rectangle 3"/>
          <p:cNvSpPr>
            <a:spLocks noGrp="1" noChangeArrowheads="1"/>
          </p:cNvSpPr>
          <p:nvPr>
            <p:ph type="dt" idx="1"/>
          </p:nvPr>
        </p:nvSpPr>
        <p:spPr bwMode="auto">
          <a:xfrm>
            <a:off x="4021138" y="0"/>
            <a:ext cx="3076575"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68" tIns="47384" rIns="94768" bIns="47384" numCol="1" anchor="t" anchorCtr="0" compatLnSpc="1">
            <a:prstTxWarp prst="textNoShape">
              <a:avLst/>
            </a:prstTxWarp>
          </a:bodyPr>
          <a:lstStyle>
            <a:lvl1pPr algn="r">
              <a:defRPr sz="1200" b="0">
                <a:latin typeface="Arial" charset="0"/>
              </a:defRPr>
            </a:lvl1pPr>
          </a:lstStyle>
          <a:p>
            <a:pPr>
              <a:defRPr/>
            </a:pPr>
            <a:endParaRPr lang="en-GB" dirty="0"/>
          </a:p>
        </p:txBody>
      </p:sp>
      <p:sp>
        <p:nvSpPr>
          <p:cNvPr id="48132" name="Rectangle 4"/>
          <p:cNvSpPr>
            <a:spLocks noGrp="1" noRot="1" noChangeAspect="1" noChangeArrowheads="1" noTextEdit="1"/>
          </p:cNvSpPr>
          <p:nvPr>
            <p:ph type="sldImg" idx="2"/>
          </p:nvPr>
        </p:nvSpPr>
        <p:spPr bwMode="auto">
          <a:xfrm>
            <a:off x="139700" y="768350"/>
            <a:ext cx="6819900" cy="38369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709613" y="4860925"/>
            <a:ext cx="5680075" cy="460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68" tIns="47384" rIns="94768" bIns="47384" numCol="1" anchor="t" anchorCtr="0" compatLnSpc="1">
            <a:prstTxWarp prst="textNoShape">
              <a:avLst/>
            </a:prstTxWarp>
          </a:bodyPr>
          <a:lstStyle/>
          <a:p>
            <a:pPr lvl="0"/>
            <a:r>
              <a:rPr lang="en-GB" noProof="0"/>
              <a:t>Klikk for å redigere tekststiler i malen</a:t>
            </a:r>
          </a:p>
          <a:p>
            <a:pPr lvl="1"/>
            <a:r>
              <a:rPr lang="en-GB" noProof="0"/>
              <a:t>Andre nivå</a:t>
            </a:r>
          </a:p>
          <a:p>
            <a:pPr lvl="2"/>
            <a:r>
              <a:rPr lang="en-GB" noProof="0"/>
              <a:t>Tredje nivå</a:t>
            </a:r>
          </a:p>
          <a:p>
            <a:pPr lvl="3"/>
            <a:r>
              <a:rPr lang="en-GB" noProof="0"/>
              <a:t>Fjerde nivå</a:t>
            </a:r>
          </a:p>
          <a:p>
            <a:pPr lvl="4"/>
            <a:r>
              <a:rPr lang="en-GB" noProof="0"/>
              <a:t>Femte nivå</a:t>
            </a:r>
          </a:p>
        </p:txBody>
      </p:sp>
      <p:sp>
        <p:nvSpPr>
          <p:cNvPr id="4102" name="Rectangle 6"/>
          <p:cNvSpPr>
            <a:spLocks noGrp="1" noChangeArrowheads="1"/>
          </p:cNvSpPr>
          <p:nvPr>
            <p:ph type="ftr" sz="quarter" idx="4"/>
          </p:nvPr>
        </p:nvSpPr>
        <p:spPr bwMode="auto">
          <a:xfrm>
            <a:off x="0" y="9720263"/>
            <a:ext cx="3076575" cy="51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68" tIns="47384" rIns="94768" bIns="47384" numCol="1" anchor="b" anchorCtr="0" compatLnSpc="1">
            <a:prstTxWarp prst="textNoShape">
              <a:avLst/>
            </a:prstTxWarp>
          </a:bodyPr>
          <a:lstStyle>
            <a:lvl1pPr>
              <a:defRPr sz="1200" b="0">
                <a:latin typeface="Arial" charset="0"/>
              </a:defRPr>
            </a:lvl1pPr>
          </a:lstStyle>
          <a:p>
            <a:pPr>
              <a:defRPr/>
            </a:pPr>
            <a:endParaRPr lang="en-GB" dirty="0"/>
          </a:p>
        </p:txBody>
      </p:sp>
      <p:sp>
        <p:nvSpPr>
          <p:cNvPr id="4103" name="Rectangle 7"/>
          <p:cNvSpPr>
            <a:spLocks noGrp="1" noChangeArrowheads="1"/>
          </p:cNvSpPr>
          <p:nvPr>
            <p:ph type="sldNum" sz="quarter" idx="5"/>
          </p:nvPr>
        </p:nvSpPr>
        <p:spPr bwMode="auto">
          <a:xfrm>
            <a:off x="4021138" y="9720263"/>
            <a:ext cx="3076575" cy="51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68" tIns="47384" rIns="94768" bIns="47384" numCol="1" anchor="b" anchorCtr="0" compatLnSpc="1">
            <a:prstTxWarp prst="textNoShape">
              <a:avLst/>
            </a:prstTxWarp>
          </a:bodyPr>
          <a:lstStyle>
            <a:lvl1pPr algn="r">
              <a:defRPr sz="1200" b="0">
                <a:latin typeface="Arial" charset="0"/>
              </a:defRPr>
            </a:lvl1pPr>
          </a:lstStyle>
          <a:p>
            <a:pPr>
              <a:defRPr/>
            </a:pPr>
            <a:fld id="{914F0157-A674-4D2C-8100-FE0D42E1FF9C}" type="slidenum">
              <a:rPr lang="en-GB"/>
              <a:pPr>
                <a:defRPr/>
              </a:pPr>
              <a:t>‹#›</a:t>
            </a:fld>
            <a:endParaRPr lang="en-GB" dirty="0"/>
          </a:p>
        </p:txBody>
      </p:sp>
    </p:spTree>
    <p:extLst>
      <p:ext uri="{BB962C8B-B14F-4D97-AF65-F5344CB8AC3E}">
        <p14:creationId xmlns:p14="http://schemas.microsoft.com/office/powerpoint/2010/main" val="1451724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xfrm>
            <a:off x="139700" y="768350"/>
            <a:ext cx="6819900" cy="3836988"/>
          </a:xfrm>
          <a:ln/>
        </p:spPr>
      </p:sp>
      <p:sp>
        <p:nvSpPr>
          <p:cNvPr id="133123" name="Notes Placeholder 2"/>
          <p:cNvSpPr>
            <a:spLocks noGrp="1"/>
          </p:cNvSpPr>
          <p:nvPr>
            <p:ph type="body" idx="1"/>
          </p:nvPr>
        </p:nvSpPr>
        <p:spPr>
          <a:noFill/>
        </p:spPr>
        <p:txBody>
          <a:bodyPr/>
          <a:lstStyle/>
          <a:p>
            <a:endParaRPr lang="en-US" altLang="nb-NO"/>
          </a:p>
        </p:txBody>
      </p:sp>
      <p:sp>
        <p:nvSpPr>
          <p:cNvPr id="123908" name="Slide Number Placeholder 3"/>
          <p:cNvSpPr>
            <a:spLocks noGrp="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134F002-E72C-4238-8DA3-7BE87E9B5F62}" type="slidenum">
              <a:rPr kumimoji="0" lang="en-GB" altLang="nb-NO"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GB" altLang="nb-NO"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954913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xfrm>
            <a:off x="139700" y="768350"/>
            <a:ext cx="6819900" cy="3836988"/>
          </a:xfrm>
          <a:ln/>
        </p:spPr>
      </p:sp>
      <p:sp>
        <p:nvSpPr>
          <p:cNvPr id="66563" name="Notes Placeholder 2"/>
          <p:cNvSpPr>
            <a:spLocks noGrp="1"/>
          </p:cNvSpPr>
          <p:nvPr>
            <p:ph type="body" idx="1"/>
          </p:nvPr>
        </p:nvSpPr>
        <p:spPr>
          <a:noFill/>
        </p:spPr>
        <p:txBody>
          <a:bodyPr/>
          <a:lstStyle/>
          <a:p>
            <a:endParaRPr lang="en-US" altLang="nb-NO" dirty="0"/>
          </a:p>
        </p:txBody>
      </p:sp>
      <p:sp>
        <p:nvSpPr>
          <p:cNvPr id="66564"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500E8FF-1A42-498B-90AA-5F613C9DF22B}" type="slidenum">
              <a:rPr kumimoji="0" lang="en-GB" altLang="nb-NO"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GB" altLang="nb-NO"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0907514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dirty="0"/>
          </a:p>
        </p:txBody>
      </p:sp>
      <p:sp>
        <p:nvSpPr>
          <p:cNvPr id="4" name="Plassholder for lysbilde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80E2B55-0DE0-43A8-A9F1-512BDAF1B286}"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4470205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xfrm>
            <a:off x="139700" y="768350"/>
            <a:ext cx="6819900" cy="3836988"/>
          </a:xfrm>
          <a:ln/>
        </p:spPr>
      </p:sp>
      <p:sp>
        <p:nvSpPr>
          <p:cNvPr id="133123" name="Notes Placeholder 2"/>
          <p:cNvSpPr>
            <a:spLocks noGrp="1"/>
          </p:cNvSpPr>
          <p:nvPr>
            <p:ph type="body" idx="1"/>
          </p:nvPr>
        </p:nvSpPr>
        <p:spPr>
          <a:noFill/>
        </p:spPr>
        <p:txBody>
          <a:bodyPr/>
          <a:lstStyle/>
          <a:p>
            <a:endParaRPr lang="en-US" altLang="nb-NO"/>
          </a:p>
        </p:txBody>
      </p:sp>
      <p:sp>
        <p:nvSpPr>
          <p:cNvPr id="123908" name="Slide Number Placeholder 3"/>
          <p:cNvSpPr>
            <a:spLocks noGrp="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134F002-E72C-4238-8DA3-7BE87E9B5F62}" type="slidenum">
              <a:rPr kumimoji="0" lang="en-GB" altLang="nb-NO"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GB" altLang="nb-NO"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700205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a:defRPr/>
            </a:pPr>
            <a:fld id="{914F0157-A674-4D2C-8100-FE0D42E1FF9C}" type="slidenum">
              <a:rPr lang="en-GB" smtClean="0"/>
              <a:pPr>
                <a:defRPr/>
              </a:pPr>
              <a:t>2</a:t>
            </a:fld>
            <a:endParaRPr lang="en-GB" dirty="0"/>
          </a:p>
        </p:txBody>
      </p:sp>
    </p:spTree>
    <p:extLst>
      <p:ext uri="{BB962C8B-B14F-4D97-AF65-F5344CB8AC3E}">
        <p14:creationId xmlns:p14="http://schemas.microsoft.com/office/powerpoint/2010/main" val="1128831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dirty="0"/>
          </a:p>
        </p:txBody>
      </p:sp>
      <p:sp>
        <p:nvSpPr>
          <p:cNvPr id="4" name="Plassholder for lysbildenummer 3"/>
          <p:cNvSpPr>
            <a:spLocks noGrp="1"/>
          </p:cNvSpPr>
          <p:nvPr>
            <p:ph type="sldNum" sz="quarter" idx="10"/>
          </p:nvPr>
        </p:nvSpPr>
        <p:spPr/>
        <p:txBody>
          <a:bodyPr/>
          <a:lstStyle/>
          <a:p>
            <a:pPr>
              <a:defRPr/>
            </a:pPr>
            <a:fld id="{914F0157-A674-4D2C-8100-FE0D42E1FF9C}" type="slidenum">
              <a:rPr lang="en-GB" smtClean="0"/>
              <a:pPr>
                <a:defRPr/>
              </a:pPr>
              <a:t>6</a:t>
            </a:fld>
            <a:endParaRPr lang="en-GB" dirty="0"/>
          </a:p>
        </p:txBody>
      </p:sp>
    </p:spTree>
    <p:extLst>
      <p:ext uri="{BB962C8B-B14F-4D97-AF65-F5344CB8AC3E}">
        <p14:creationId xmlns:p14="http://schemas.microsoft.com/office/powerpoint/2010/main" val="382065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nb-NO" dirty="0"/>
          </a:p>
        </p:txBody>
      </p:sp>
      <p:sp>
        <p:nvSpPr>
          <p:cNvPr id="4" name="Plassholder for lysbilde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14F0157-A674-4D2C-8100-FE0D42E1FF9C}"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150854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16872" indent="-275720" eaLnBrk="0" hangingPunct="0">
              <a:spcBef>
                <a:spcPct val="30000"/>
              </a:spcBef>
              <a:defRPr sz="1200">
                <a:solidFill>
                  <a:schemeClr val="tx1"/>
                </a:solidFill>
                <a:latin typeface="Arial" charset="0"/>
              </a:defRPr>
            </a:lvl2pPr>
            <a:lvl3pPr marL="1102881" indent="-220576" eaLnBrk="0" hangingPunct="0">
              <a:spcBef>
                <a:spcPct val="30000"/>
              </a:spcBef>
              <a:defRPr sz="1200">
                <a:solidFill>
                  <a:schemeClr val="tx1"/>
                </a:solidFill>
                <a:latin typeface="Arial" charset="0"/>
              </a:defRPr>
            </a:lvl3pPr>
            <a:lvl4pPr marL="1544033" indent="-220576" eaLnBrk="0" hangingPunct="0">
              <a:spcBef>
                <a:spcPct val="30000"/>
              </a:spcBef>
              <a:defRPr sz="1200">
                <a:solidFill>
                  <a:schemeClr val="tx1"/>
                </a:solidFill>
                <a:latin typeface="Arial" charset="0"/>
              </a:defRPr>
            </a:lvl4pPr>
            <a:lvl5pPr marL="1985185" indent="-220576" eaLnBrk="0" hangingPunct="0">
              <a:spcBef>
                <a:spcPct val="30000"/>
              </a:spcBef>
              <a:defRPr sz="1200">
                <a:solidFill>
                  <a:schemeClr val="tx1"/>
                </a:solidFill>
                <a:latin typeface="Arial" charset="0"/>
              </a:defRPr>
            </a:lvl5pPr>
            <a:lvl6pPr marL="2426338" indent="-220576" eaLnBrk="0" fontAlgn="base" hangingPunct="0">
              <a:spcBef>
                <a:spcPct val="30000"/>
              </a:spcBef>
              <a:spcAft>
                <a:spcPct val="0"/>
              </a:spcAft>
              <a:defRPr sz="1200">
                <a:solidFill>
                  <a:schemeClr val="tx1"/>
                </a:solidFill>
                <a:latin typeface="Arial" charset="0"/>
              </a:defRPr>
            </a:lvl6pPr>
            <a:lvl7pPr marL="2867490" indent="-220576" eaLnBrk="0" fontAlgn="base" hangingPunct="0">
              <a:spcBef>
                <a:spcPct val="30000"/>
              </a:spcBef>
              <a:spcAft>
                <a:spcPct val="0"/>
              </a:spcAft>
              <a:defRPr sz="1200">
                <a:solidFill>
                  <a:schemeClr val="tx1"/>
                </a:solidFill>
                <a:latin typeface="Arial" charset="0"/>
              </a:defRPr>
            </a:lvl7pPr>
            <a:lvl8pPr marL="3308642" indent="-220576" eaLnBrk="0" fontAlgn="base" hangingPunct="0">
              <a:spcBef>
                <a:spcPct val="30000"/>
              </a:spcBef>
              <a:spcAft>
                <a:spcPct val="0"/>
              </a:spcAft>
              <a:defRPr sz="1200">
                <a:solidFill>
                  <a:schemeClr val="tx1"/>
                </a:solidFill>
                <a:latin typeface="Arial" charset="0"/>
              </a:defRPr>
            </a:lvl8pPr>
            <a:lvl9pPr marL="3749794" indent="-220576" eaLnBrk="0" fontAlgn="base" hangingPunct="0">
              <a:spcBef>
                <a:spcPct val="30000"/>
              </a:spcBef>
              <a:spcAft>
                <a:spcPct val="0"/>
              </a:spcAft>
              <a:defRPr sz="12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83C2674-42D8-4C59-8F57-700E0EB5E9DC}" type="slidenum">
              <a:rPr kumimoji="0" lang="en-GB" altLang="nb-NO"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GB" altLang="nb-NO"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49507" name="Rectangle 2"/>
          <p:cNvSpPr>
            <a:spLocks noGrp="1" noRot="1" noChangeAspect="1" noChangeArrowheads="1" noTextEdit="1"/>
          </p:cNvSpPr>
          <p:nvPr>
            <p:ph type="sldImg"/>
          </p:nvPr>
        </p:nvSpPr>
        <p:spPr>
          <a:xfrm>
            <a:off x="139700" y="768350"/>
            <a:ext cx="6819900" cy="3836988"/>
          </a:xfrm>
          <a:ln/>
        </p:spPr>
      </p:sp>
      <p:sp>
        <p:nvSpPr>
          <p:cNvPr id="149508" name="Rectangle 3"/>
          <p:cNvSpPr>
            <a:spLocks noGrp="1" noChangeArrowheads="1"/>
          </p:cNvSpPr>
          <p:nvPr>
            <p:ph type="body" idx="1"/>
          </p:nvPr>
        </p:nvSpPr>
        <p:spPr>
          <a:xfrm>
            <a:off x="907472" y="4716947"/>
            <a:ext cx="4982732" cy="4465930"/>
          </a:xfrm>
          <a:noFill/>
        </p:spPr>
        <p:txBody>
          <a:bodyPr/>
          <a:lstStyle/>
          <a:p>
            <a:pPr eaLnBrk="1" hangingPunct="1"/>
            <a:endParaRPr lang="nb-NO" altLang="nb-NO" dirty="0"/>
          </a:p>
        </p:txBody>
      </p:sp>
    </p:spTree>
    <p:extLst>
      <p:ext uri="{BB962C8B-B14F-4D97-AF65-F5344CB8AC3E}">
        <p14:creationId xmlns:p14="http://schemas.microsoft.com/office/powerpoint/2010/main" val="40614667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16872" indent="-275720" eaLnBrk="0" hangingPunct="0">
              <a:spcBef>
                <a:spcPct val="30000"/>
              </a:spcBef>
              <a:defRPr sz="1200">
                <a:solidFill>
                  <a:schemeClr val="tx1"/>
                </a:solidFill>
                <a:latin typeface="Arial" charset="0"/>
              </a:defRPr>
            </a:lvl2pPr>
            <a:lvl3pPr marL="1102881" indent="-220576" eaLnBrk="0" hangingPunct="0">
              <a:spcBef>
                <a:spcPct val="30000"/>
              </a:spcBef>
              <a:defRPr sz="1200">
                <a:solidFill>
                  <a:schemeClr val="tx1"/>
                </a:solidFill>
                <a:latin typeface="Arial" charset="0"/>
              </a:defRPr>
            </a:lvl3pPr>
            <a:lvl4pPr marL="1544033" indent="-220576" eaLnBrk="0" hangingPunct="0">
              <a:spcBef>
                <a:spcPct val="30000"/>
              </a:spcBef>
              <a:defRPr sz="1200">
                <a:solidFill>
                  <a:schemeClr val="tx1"/>
                </a:solidFill>
                <a:latin typeface="Arial" charset="0"/>
              </a:defRPr>
            </a:lvl4pPr>
            <a:lvl5pPr marL="1985185" indent="-220576" eaLnBrk="0" hangingPunct="0">
              <a:spcBef>
                <a:spcPct val="30000"/>
              </a:spcBef>
              <a:defRPr sz="1200">
                <a:solidFill>
                  <a:schemeClr val="tx1"/>
                </a:solidFill>
                <a:latin typeface="Arial" charset="0"/>
              </a:defRPr>
            </a:lvl5pPr>
            <a:lvl6pPr marL="2426338" indent="-220576" eaLnBrk="0" fontAlgn="base" hangingPunct="0">
              <a:spcBef>
                <a:spcPct val="30000"/>
              </a:spcBef>
              <a:spcAft>
                <a:spcPct val="0"/>
              </a:spcAft>
              <a:defRPr sz="1200">
                <a:solidFill>
                  <a:schemeClr val="tx1"/>
                </a:solidFill>
                <a:latin typeface="Arial" charset="0"/>
              </a:defRPr>
            </a:lvl6pPr>
            <a:lvl7pPr marL="2867490" indent="-220576" eaLnBrk="0" fontAlgn="base" hangingPunct="0">
              <a:spcBef>
                <a:spcPct val="30000"/>
              </a:spcBef>
              <a:spcAft>
                <a:spcPct val="0"/>
              </a:spcAft>
              <a:defRPr sz="1200">
                <a:solidFill>
                  <a:schemeClr val="tx1"/>
                </a:solidFill>
                <a:latin typeface="Arial" charset="0"/>
              </a:defRPr>
            </a:lvl7pPr>
            <a:lvl8pPr marL="3308642" indent="-220576" eaLnBrk="0" fontAlgn="base" hangingPunct="0">
              <a:spcBef>
                <a:spcPct val="30000"/>
              </a:spcBef>
              <a:spcAft>
                <a:spcPct val="0"/>
              </a:spcAft>
              <a:defRPr sz="1200">
                <a:solidFill>
                  <a:schemeClr val="tx1"/>
                </a:solidFill>
                <a:latin typeface="Arial" charset="0"/>
              </a:defRPr>
            </a:lvl8pPr>
            <a:lvl9pPr marL="3749794" indent="-220576" eaLnBrk="0" fontAlgn="base" hangingPunct="0">
              <a:spcBef>
                <a:spcPct val="30000"/>
              </a:spcBef>
              <a:spcAft>
                <a:spcPct val="0"/>
              </a:spcAft>
              <a:defRPr sz="12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83C2674-42D8-4C59-8F57-700E0EB5E9DC}" type="slidenum">
              <a:rPr kumimoji="0" lang="en-GB" altLang="nb-NO"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GB" altLang="nb-NO"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49507" name="Rectangle 2"/>
          <p:cNvSpPr>
            <a:spLocks noGrp="1" noRot="1" noChangeAspect="1" noChangeArrowheads="1" noTextEdit="1"/>
          </p:cNvSpPr>
          <p:nvPr>
            <p:ph type="sldImg"/>
          </p:nvPr>
        </p:nvSpPr>
        <p:spPr>
          <a:xfrm>
            <a:off x="139700" y="768350"/>
            <a:ext cx="6819900" cy="3836988"/>
          </a:xfrm>
          <a:ln/>
        </p:spPr>
      </p:sp>
      <p:sp>
        <p:nvSpPr>
          <p:cNvPr id="149508" name="Rectangle 3"/>
          <p:cNvSpPr>
            <a:spLocks noGrp="1" noChangeArrowheads="1"/>
          </p:cNvSpPr>
          <p:nvPr>
            <p:ph type="body" idx="1"/>
          </p:nvPr>
        </p:nvSpPr>
        <p:spPr>
          <a:xfrm>
            <a:off x="907472" y="4716947"/>
            <a:ext cx="4982732" cy="4465930"/>
          </a:xfrm>
          <a:noFill/>
        </p:spPr>
        <p:txBody>
          <a:bodyPr/>
          <a:lstStyle/>
          <a:p>
            <a:pPr eaLnBrk="1" hangingPunct="1"/>
            <a:endParaRPr lang="nb-NO" altLang="nb-NO" dirty="0"/>
          </a:p>
        </p:txBody>
      </p:sp>
    </p:spTree>
    <p:extLst>
      <p:ext uri="{BB962C8B-B14F-4D97-AF65-F5344CB8AC3E}">
        <p14:creationId xmlns:p14="http://schemas.microsoft.com/office/powerpoint/2010/main" val="947777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200FAB6-6D96-41B7-8600-55D43CC76CC8}" type="slidenum">
              <a:rPr kumimoji="0" lang="en-GB" altLang="nb-NO"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GB" altLang="nb-NO"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41987" name="Rectangle 2"/>
          <p:cNvSpPr>
            <a:spLocks noGrp="1" noRot="1" noChangeAspect="1" noChangeArrowheads="1" noTextEdit="1"/>
          </p:cNvSpPr>
          <p:nvPr>
            <p:ph type="sldImg"/>
          </p:nvPr>
        </p:nvSpPr>
        <p:spPr>
          <a:xfrm>
            <a:off x="139700" y="768350"/>
            <a:ext cx="6819900" cy="3836988"/>
          </a:xfrm>
          <a:ln/>
        </p:spPr>
      </p:sp>
      <p:sp>
        <p:nvSpPr>
          <p:cNvPr id="41988" name="Rectangle 3"/>
          <p:cNvSpPr>
            <a:spLocks noGrp="1" noChangeArrowheads="1"/>
          </p:cNvSpPr>
          <p:nvPr>
            <p:ph type="body" idx="1"/>
          </p:nvPr>
        </p:nvSpPr>
        <p:spPr>
          <a:xfrm>
            <a:off x="947738" y="4862513"/>
            <a:ext cx="5203825" cy="4603750"/>
          </a:xfrm>
          <a:noFill/>
        </p:spPr>
        <p:txBody>
          <a:bodyPr/>
          <a:lstStyle/>
          <a:p>
            <a:endParaRPr lang="nb-NO" altLang="nb-NO"/>
          </a:p>
        </p:txBody>
      </p:sp>
    </p:spTree>
    <p:extLst>
      <p:ext uri="{BB962C8B-B14F-4D97-AF65-F5344CB8AC3E}">
        <p14:creationId xmlns:p14="http://schemas.microsoft.com/office/powerpoint/2010/main" val="14088991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8C1BCF4-9109-45CA-AAA3-D86C5FB6DE40}" type="slidenum">
              <a:rPr kumimoji="0" lang="en-GB" altLang="nb-NO"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GB" altLang="nb-NO"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6675" name="Rectangle 2"/>
          <p:cNvSpPr>
            <a:spLocks noGrp="1" noRot="1" noChangeAspect="1" noChangeArrowheads="1" noTextEdit="1"/>
          </p:cNvSpPr>
          <p:nvPr>
            <p:ph type="sldImg"/>
          </p:nvPr>
        </p:nvSpPr>
        <p:spPr>
          <a:xfrm>
            <a:off x="139700" y="768350"/>
            <a:ext cx="6819900" cy="3836988"/>
          </a:xfrm>
          <a:ln/>
        </p:spPr>
      </p:sp>
      <p:sp>
        <p:nvSpPr>
          <p:cNvPr id="156676" name="Rectangle 3"/>
          <p:cNvSpPr>
            <a:spLocks noGrp="1" noChangeArrowheads="1"/>
          </p:cNvSpPr>
          <p:nvPr>
            <p:ph type="body" idx="1"/>
          </p:nvPr>
        </p:nvSpPr>
        <p:spPr>
          <a:xfrm>
            <a:off x="947738" y="4862513"/>
            <a:ext cx="5203825" cy="4603750"/>
          </a:xfrm>
          <a:noFill/>
        </p:spPr>
        <p:txBody>
          <a:bodyPr/>
          <a:lstStyle/>
          <a:p>
            <a:pPr eaLnBrk="1" hangingPunct="1"/>
            <a:endParaRPr lang="nb-NO" altLang="nb-NO" dirty="0"/>
          </a:p>
        </p:txBody>
      </p:sp>
    </p:spTree>
    <p:extLst>
      <p:ext uri="{BB962C8B-B14F-4D97-AF65-F5344CB8AC3E}">
        <p14:creationId xmlns:p14="http://schemas.microsoft.com/office/powerpoint/2010/main" val="13422610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ln/>
        </p:spPr>
      </p:sp>
      <p:sp>
        <p:nvSpPr>
          <p:cNvPr id="161795" name="Notes Placeholder 2"/>
          <p:cNvSpPr>
            <a:spLocks noGrp="1"/>
          </p:cNvSpPr>
          <p:nvPr>
            <p:ph type="body" idx="1"/>
          </p:nvPr>
        </p:nvSpPr>
        <p:spPr>
          <a:noFill/>
        </p:spPr>
        <p:txBody>
          <a:bodyPr/>
          <a:lstStyle/>
          <a:p>
            <a:r>
              <a:rPr lang="en-US" altLang="nb-NO"/>
              <a:t>That will encourage a fight flight way of reacting, or what we call hyper-activation</a:t>
            </a:r>
          </a:p>
        </p:txBody>
      </p:sp>
      <p:sp>
        <p:nvSpPr>
          <p:cNvPr id="62468" name="Slide Number Placeholder 3"/>
          <p:cNvSpPr>
            <a:spLocks noGrp="1"/>
          </p:cNvSpPr>
          <p:nvPr>
            <p:ph type="sldNum" sz="quarter" idx="5"/>
          </p:nvPr>
        </p:nvSpPr>
        <p:spPr/>
        <p:txBody>
          <a:bodyPr/>
          <a:lstStyle>
            <a:lvl1pPr eaLnBrk="0" hangingPunct="0">
              <a:spcBef>
                <a:spcPct val="30000"/>
              </a:spcBef>
              <a:defRPr sz="1200">
                <a:solidFill>
                  <a:schemeClr val="tx1"/>
                </a:solidFill>
                <a:latin typeface="Arial" charset="0"/>
              </a:defRPr>
            </a:lvl1pPr>
            <a:lvl2pPr marL="716798" indent="-275692" eaLnBrk="0" hangingPunct="0">
              <a:spcBef>
                <a:spcPct val="30000"/>
              </a:spcBef>
              <a:defRPr sz="1200">
                <a:solidFill>
                  <a:schemeClr val="tx1"/>
                </a:solidFill>
                <a:latin typeface="Arial" charset="0"/>
              </a:defRPr>
            </a:lvl2pPr>
            <a:lvl3pPr marL="1102766" indent="-220553" eaLnBrk="0" hangingPunct="0">
              <a:spcBef>
                <a:spcPct val="30000"/>
              </a:spcBef>
              <a:defRPr sz="1200">
                <a:solidFill>
                  <a:schemeClr val="tx1"/>
                </a:solidFill>
                <a:latin typeface="Arial" charset="0"/>
              </a:defRPr>
            </a:lvl3pPr>
            <a:lvl4pPr marL="1543873" indent="-220553" eaLnBrk="0" hangingPunct="0">
              <a:spcBef>
                <a:spcPct val="30000"/>
              </a:spcBef>
              <a:defRPr sz="1200">
                <a:solidFill>
                  <a:schemeClr val="tx1"/>
                </a:solidFill>
                <a:latin typeface="Arial" charset="0"/>
              </a:defRPr>
            </a:lvl4pPr>
            <a:lvl5pPr marL="1984980" indent="-220553" eaLnBrk="0" hangingPunct="0">
              <a:spcBef>
                <a:spcPct val="30000"/>
              </a:spcBef>
              <a:defRPr sz="1200">
                <a:solidFill>
                  <a:schemeClr val="tx1"/>
                </a:solidFill>
                <a:latin typeface="Arial" charset="0"/>
              </a:defRPr>
            </a:lvl5pPr>
            <a:lvl6pPr marL="2426086" indent="-220553" eaLnBrk="0" fontAlgn="base" hangingPunct="0">
              <a:spcBef>
                <a:spcPct val="30000"/>
              </a:spcBef>
              <a:spcAft>
                <a:spcPct val="0"/>
              </a:spcAft>
              <a:defRPr sz="1200">
                <a:solidFill>
                  <a:schemeClr val="tx1"/>
                </a:solidFill>
                <a:latin typeface="Arial" charset="0"/>
              </a:defRPr>
            </a:lvl6pPr>
            <a:lvl7pPr marL="2867193" indent="-220553" eaLnBrk="0" fontAlgn="base" hangingPunct="0">
              <a:spcBef>
                <a:spcPct val="30000"/>
              </a:spcBef>
              <a:spcAft>
                <a:spcPct val="0"/>
              </a:spcAft>
              <a:defRPr sz="1200">
                <a:solidFill>
                  <a:schemeClr val="tx1"/>
                </a:solidFill>
                <a:latin typeface="Arial" charset="0"/>
              </a:defRPr>
            </a:lvl7pPr>
            <a:lvl8pPr marL="3308299" indent="-220553" eaLnBrk="0" fontAlgn="base" hangingPunct="0">
              <a:spcBef>
                <a:spcPct val="30000"/>
              </a:spcBef>
              <a:spcAft>
                <a:spcPct val="0"/>
              </a:spcAft>
              <a:defRPr sz="1200">
                <a:solidFill>
                  <a:schemeClr val="tx1"/>
                </a:solidFill>
                <a:latin typeface="Arial" charset="0"/>
              </a:defRPr>
            </a:lvl8pPr>
            <a:lvl9pPr marL="3749406" indent="-220553" eaLnBrk="0" fontAlgn="base" hangingPunct="0">
              <a:spcBef>
                <a:spcPct val="30000"/>
              </a:spcBef>
              <a:spcAft>
                <a:spcPct val="0"/>
              </a:spcAft>
              <a:defRPr sz="1200">
                <a:solidFill>
                  <a:schemeClr val="tx1"/>
                </a:solidFill>
                <a:latin typeface="Arial"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6B78D16B-B9A6-44FF-A5BA-0342ED0C2688}" type="slidenum">
              <a:rPr kumimoji="0" lang="en-GB" altLang="nb-NO" sz="1200" b="0" i="0" u="none" strike="noStrike" kern="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14</a:t>
            </a:fld>
            <a:endParaRPr kumimoji="0" lang="en-GB" altLang="nb-NO" sz="1200" b="0" i="0" u="none" strike="noStrike" kern="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944422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nb-NO"/>
          </a:p>
        </p:txBody>
      </p:sp>
      <p:sp>
        <p:nvSpPr>
          <p:cNvPr id="5" name="Rectangle 5"/>
          <p:cNvSpPr>
            <a:spLocks noGrp="1" noChangeArrowheads="1"/>
          </p:cNvSpPr>
          <p:nvPr>
            <p:ph type="ftr" sz="quarter" idx="11"/>
          </p:nvPr>
        </p:nvSpPr>
        <p:spPr>
          <a:ln/>
        </p:spPr>
        <p:txBody>
          <a:bodyPr/>
          <a:lstStyle>
            <a:lvl1pPr>
              <a:defRPr/>
            </a:lvl1pPr>
          </a:lstStyle>
          <a:p>
            <a:pPr>
              <a:defRPr/>
            </a:pPr>
            <a:endParaRPr lang="nb-NO"/>
          </a:p>
        </p:txBody>
      </p:sp>
      <p:sp>
        <p:nvSpPr>
          <p:cNvPr id="6" name="Rectangle 6"/>
          <p:cNvSpPr>
            <a:spLocks noGrp="1" noChangeArrowheads="1"/>
          </p:cNvSpPr>
          <p:nvPr>
            <p:ph type="sldNum" sz="quarter" idx="12"/>
          </p:nvPr>
        </p:nvSpPr>
        <p:spPr>
          <a:ln/>
        </p:spPr>
        <p:txBody>
          <a:bodyPr/>
          <a:lstStyle>
            <a:lvl1pPr>
              <a:defRPr/>
            </a:lvl1pPr>
          </a:lstStyle>
          <a:p>
            <a:pPr>
              <a:defRPr/>
            </a:pPr>
            <a:fld id="{77D3B62A-55BF-4A19-A1B4-605906394E33}" type="slidenum">
              <a:rPr lang="nb-NO"/>
              <a:pPr>
                <a:defRPr/>
              </a:pPr>
              <a:t>‹#›</a:t>
            </a:fld>
            <a:endParaRPr lang="nb-NO"/>
          </a:p>
        </p:txBody>
      </p:sp>
    </p:spTree>
    <p:extLst>
      <p:ext uri="{BB962C8B-B14F-4D97-AF65-F5344CB8AC3E}">
        <p14:creationId xmlns:p14="http://schemas.microsoft.com/office/powerpoint/2010/main" val="287093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nb-NO"/>
          </a:p>
        </p:txBody>
      </p:sp>
      <p:sp>
        <p:nvSpPr>
          <p:cNvPr id="5" name="Rectangle 5"/>
          <p:cNvSpPr>
            <a:spLocks noGrp="1" noChangeArrowheads="1"/>
          </p:cNvSpPr>
          <p:nvPr>
            <p:ph type="ftr" sz="quarter" idx="11"/>
          </p:nvPr>
        </p:nvSpPr>
        <p:spPr>
          <a:ln/>
        </p:spPr>
        <p:txBody>
          <a:bodyPr/>
          <a:lstStyle>
            <a:lvl1pPr>
              <a:defRPr/>
            </a:lvl1pPr>
          </a:lstStyle>
          <a:p>
            <a:pPr>
              <a:defRPr/>
            </a:pPr>
            <a:endParaRPr lang="nb-NO"/>
          </a:p>
        </p:txBody>
      </p:sp>
      <p:sp>
        <p:nvSpPr>
          <p:cNvPr id="6" name="Rectangle 6"/>
          <p:cNvSpPr>
            <a:spLocks noGrp="1" noChangeArrowheads="1"/>
          </p:cNvSpPr>
          <p:nvPr>
            <p:ph type="sldNum" sz="quarter" idx="12"/>
          </p:nvPr>
        </p:nvSpPr>
        <p:spPr>
          <a:ln/>
        </p:spPr>
        <p:txBody>
          <a:bodyPr/>
          <a:lstStyle>
            <a:lvl1pPr>
              <a:defRPr/>
            </a:lvl1pPr>
          </a:lstStyle>
          <a:p>
            <a:pPr>
              <a:defRPr/>
            </a:pPr>
            <a:fld id="{5228DD59-F89E-4480-8A42-BB70D5C47F51}" type="slidenum">
              <a:rPr lang="nb-NO"/>
              <a:pPr>
                <a:defRPr/>
              </a:pPr>
              <a:t>‹#›</a:t>
            </a:fld>
            <a:endParaRPr lang="nb-NO"/>
          </a:p>
        </p:txBody>
      </p:sp>
    </p:spTree>
    <p:extLst>
      <p:ext uri="{BB962C8B-B14F-4D97-AF65-F5344CB8AC3E}">
        <p14:creationId xmlns:p14="http://schemas.microsoft.com/office/powerpoint/2010/main" val="272765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nb-NO"/>
          </a:p>
        </p:txBody>
      </p:sp>
      <p:sp>
        <p:nvSpPr>
          <p:cNvPr id="5" name="Rectangle 5"/>
          <p:cNvSpPr>
            <a:spLocks noGrp="1" noChangeArrowheads="1"/>
          </p:cNvSpPr>
          <p:nvPr>
            <p:ph type="ftr" sz="quarter" idx="11"/>
          </p:nvPr>
        </p:nvSpPr>
        <p:spPr>
          <a:ln/>
        </p:spPr>
        <p:txBody>
          <a:bodyPr/>
          <a:lstStyle>
            <a:lvl1pPr>
              <a:defRPr/>
            </a:lvl1pPr>
          </a:lstStyle>
          <a:p>
            <a:pPr>
              <a:defRPr/>
            </a:pPr>
            <a:endParaRPr lang="nb-NO"/>
          </a:p>
        </p:txBody>
      </p:sp>
      <p:sp>
        <p:nvSpPr>
          <p:cNvPr id="6" name="Rectangle 6"/>
          <p:cNvSpPr>
            <a:spLocks noGrp="1" noChangeArrowheads="1"/>
          </p:cNvSpPr>
          <p:nvPr>
            <p:ph type="sldNum" sz="quarter" idx="12"/>
          </p:nvPr>
        </p:nvSpPr>
        <p:spPr>
          <a:ln/>
        </p:spPr>
        <p:txBody>
          <a:bodyPr/>
          <a:lstStyle>
            <a:lvl1pPr>
              <a:defRPr/>
            </a:lvl1pPr>
          </a:lstStyle>
          <a:p>
            <a:pPr>
              <a:defRPr/>
            </a:pPr>
            <a:fld id="{0FC2DAEB-9AC8-4CD0-BB8D-A422AE002109}" type="slidenum">
              <a:rPr lang="nb-NO"/>
              <a:pPr>
                <a:defRPr/>
              </a:pPr>
              <a:t>‹#›</a:t>
            </a:fld>
            <a:endParaRPr lang="nb-NO"/>
          </a:p>
        </p:txBody>
      </p:sp>
    </p:spTree>
    <p:extLst>
      <p:ext uri="{BB962C8B-B14F-4D97-AF65-F5344CB8AC3E}">
        <p14:creationId xmlns:p14="http://schemas.microsoft.com/office/powerpoint/2010/main" val="21141325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1"/>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nb-NO"/>
          </a:p>
        </p:txBody>
      </p:sp>
      <p:sp>
        <p:nvSpPr>
          <p:cNvPr id="4" name="Rectangle 5"/>
          <p:cNvSpPr>
            <a:spLocks noGrp="1" noChangeArrowheads="1"/>
          </p:cNvSpPr>
          <p:nvPr>
            <p:ph type="ftr" sz="quarter" idx="11"/>
          </p:nvPr>
        </p:nvSpPr>
        <p:spPr>
          <a:ln/>
        </p:spPr>
        <p:txBody>
          <a:bodyPr/>
          <a:lstStyle>
            <a:lvl1pPr>
              <a:defRPr/>
            </a:lvl1pPr>
          </a:lstStyle>
          <a:p>
            <a:pPr>
              <a:defRPr/>
            </a:pPr>
            <a:endParaRPr lang="nb-NO"/>
          </a:p>
        </p:txBody>
      </p:sp>
      <p:sp>
        <p:nvSpPr>
          <p:cNvPr id="5" name="Rectangle 6"/>
          <p:cNvSpPr>
            <a:spLocks noGrp="1" noChangeArrowheads="1"/>
          </p:cNvSpPr>
          <p:nvPr>
            <p:ph type="sldNum" sz="quarter" idx="12"/>
          </p:nvPr>
        </p:nvSpPr>
        <p:spPr>
          <a:ln/>
        </p:spPr>
        <p:txBody>
          <a:bodyPr/>
          <a:lstStyle>
            <a:lvl1pPr>
              <a:defRPr/>
            </a:lvl1pPr>
          </a:lstStyle>
          <a:p>
            <a:pPr>
              <a:defRPr/>
            </a:pPr>
            <a:fld id="{3CF4C174-DF09-445F-BF83-97F84E84A010}" type="slidenum">
              <a:rPr lang="nb-NO"/>
              <a:pPr>
                <a:defRPr/>
              </a:pPr>
              <a:t>‹#›</a:t>
            </a:fld>
            <a:endParaRPr lang="nb-NO"/>
          </a:p>
        </p:txBody>
      </p:sp>
    </p:spTree>
    <p:extLst>
      <p:ext uri="{BB962C8B-B14F-4D97-AF65-F5344CB8AC3E}">
        <p14:creationId xmlns:p14="http://schemas.microsoft.com/office/powerpoint/2010/main" val="30815913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nb-NO">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b-NO">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2003770-D9F7-49D7-ACBE-5453A161DD4C}" type="slidenum">
              <a:rPr lang="nb-NO">
                <a:solidFill>
                  <a:srgbClr val="000000"/>
                </a:solidFill>
              </a:rPr>
              <a:pPr>
                <a:defRPr/>
              </a:pPr>
              <a:t>‹#›</a:t>
            </a:fld>
            <a:endParaRPr lang="nb-NO">
              <a:solidFill>
                <a:srgbClr val="000000"/>
              </a:solidFill>
            </a:endParaRPr>
          </a:p>
        </p:txBody>
      </p:sp>
    </p:spTree>
    <p:extLst>
      <p:ext uri="{BB962C8B-B14F-4D97-AF65-F5344CB8AC3E}">
        <p14:creationId xmlns:p14="http://schemas.microsoft.com/office/powerpoint/2010/main" val="1465015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nb-NO">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b-NO">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0B92201-D857-4DB2-84B4-68D02495C831}" type="slidenum">
              <a:rPr lang="nb-NO">
                <a:solidFill>
                  <a:srgbClr val="000000"/>
                </a:solidFill>
              </a:rPr>
              <a:pPr>
                <a:defRPr/>
              </a:pPr>
              <a:t>‹#›</a:t>
            </a:fld>
            <a:endParaRPr lang="nb-NO">
              <a:solidFill>
                <a:srgbClr val="000000"/>
              </a:solidFill>
            </a:endParaRPr>
          </a:p>
        </p:txBody>
      </p:sp>
    </p:spTree>
    <p:extLst>
      <p:ext uri="{BB962C8B-B14F-4D97-AF65-F5344CB8AC3E}">
        <p14:creationId xmlns:p14="http://schemas.microsoft.com/office/powerpoint/2010/main" val="35040140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nb-NO">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b-NO">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6742D76-A9A0-477A-B72A-1ECE2630CD00}" type="slidenum">
              <a:rPr lang="nb-NO">
                <a:solidFill>
                  <a:srgbClr val="000000"/>
                </a:solidFill>
              </a:rPr>
              <a:pPr>
                <a:defRPr/>
              </a:pPr>
              <a:t>‹#›</a:t>
            </a:fld>
            <a:endParaRPr lang="nb-NO">
              <a:solidFill>
                <a:srgbClr val="000000"/>
              </a:solidFill>
            </a:endParaRPr>
          </a:p>
        </p:txBody>
      </p:sp>
    </p:spTree>
    <p:extLst>
      <p:ext uri="{BB962C8B-B14F-4D97-AF65-F5344CB8AC3E}">
        <p14:creationId xmlns:p14="http://schemas.microsoft.com/office/powerpoint/2010/main" val="31433275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nb-NO">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nb-NO">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E14D85E-791C-4142-9A7E-78AD7429FC4B}" type="slidenum">
              <a:rPr lang="nb-NO">
                <a:solidFill>
                  <a:srgbClr val="000000"/>
                </a:solidFill>
              </a:rPr>
              <a:pPr>
                <a:defRPr/>
              </a:pPr>
              <a:t>‹#›</a:t>
            </a:fld>
            <a:endParaRPr lang="nb-NO">
              <a:solidFill>
                <a:srgbClr val="000000"/>
              </a:solidFill>
            </a:endParaRPr>
          </a:p>
        </p:txBody>
      </p:sp>
    </p:spTree>
    <p:extLst>
      <p:ext uri="{BB962C8B-B14F-4D97-AF65-F5344CB8AC3E}">
        <p14:creationId xmlns:p14="http://schemas.microsoft.com/office/powerpoint/2010/main" val="31441867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nb-NO">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nb-NO">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A53DE24-9163-42DC-B932-5350B6A673C1}" type="slidenum">
              <a:rPr lang="nb-NO">
                <a:solidFill>
                  <a:srgbClr val="000000"/>
                </a:solidFill>
              </a:rPr>
              <a:pPr>
                <a:defRPr/>
              </a:pPr>
              <a:t>‹#›</a:t>
            </a:fld>
            <a:endParaRPr lang="nb-NO">
              <a:solidFill>
                <a:srgbClr val="000000"/>
              </a:solidFill>
            </a:endParaRPr>
          </a:p>
        </p:txBody>
      </p:sp>
    </p:spTree>
    <p:extLst>
      <p:ext uri="{BB962C8B-B14F-4D97-AF65-F5344CB8AC3E}">
        <p14:creationId xmlns:p14="http://schemas.microsoft.com/office/powerpoint/2010/main" val="20627879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nb-NO">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nb-NO">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DC0DD89-7F09-4DE4-B292-6CF1B10438B8}" type="slidenum">
              <a:rPr lang="nb-NO">
                <a:solidFill>
                  <a:srgbClr val="000000"/>
                </a:solidFill>
              </a:rPr>
              <a:pPr>
                <a:defRPr/>
              </a:pPr>
              <a:t>‹#›</a:t>
            </a:fld>
            <a:endParaRPr lang="nb-NO">
              <a:solidFill>
                <a:srgbClr val="000000"/>
              </a:solidFill>
            </a:endParaRPr>
          </a:p>
        </p:txBody>
      </p:sp>
    </p:spTree>
    <p:extLst>
      <p:ext uri="{BB962C8B-B14F-4D97-AF65-F5344CB8AC3E}">
        <p14:creationId xmlns:p14="http://schemas.microsoft.com/office/powerpoint/2010/main" val="5668500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nb-NO">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nb-NO">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3E3DC51-B70C-4C86-AD51-C0EFC38D64DB}" type="slidenum">
              <a:rPr lang="nb-NO">
                <a:solidFill>
                  <a:srgbClr val="000000"/>
                </a:solidFill>
              </a:rPr>
              <a:pPr>
                <a:defRPr/>
              </a:pPr>
              <a:t>‹#›</a:t>
            </a:fld>
            <a:endParaRPr lang="nb-NO">
              <a:solidFill>
                <a:srgbClr val="000000"/>
              </a:solidFill>
            </a:endParaRPr>
          </a:p>
        </p:txBody>
      </p:sp>
    </p:spTree>
    <p:extLst>
      <p:ext uri="{BB962C8B-B14F-4D97-AF65-F5344CB8AC3E}">
        <p14:creationId xmlns:p14="http://schemas.microsoft.com/office/powerpoint/2010/main" val="3772917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nb-NO"/>
          </a:p>
        </p:txBody>
      </p:sp>
      <p:sp>
        <p:nvSpPr>
          <p:cNvPr id="5" name="Rectangle 5"/>
          <p:cNvSpPr>
            <a:spLocks noGrp="1" noChangeArrowheads="1"/>
          </p:cNvSpPr>
          <p:nvPr>
            <p:ph type="ftr" sz="quarter" idx="11"/>
          </p:nvPr>
        </p:nvSpPr>
        <p:spPr>
          <a:ln/>
        </p:spPr>
        <p:txBody>
          <a:bodyPr/>
          <a:lstStyle>
            <a:lvl1pPr>
              <a:defRPr/>
            </a:lvl1pPr>
          </a:lstStyle>
          <a:p>
            <a:pPr>
              <a:defRPr/>
            </a:pPr>
            <a:endParaRPr lang="nb-NO"/>
          </a:p>
        </p:txBody>
      </p:sp>
      <p:sp>
        <p:nvSpPr>
          <p:cNvPr id="6" name="Rectangle 6"/>
          <p:cNvSpPr>
            <a:spLocks noGrp="1" noChangeArrowheads="1"/>
          </p:cNvSpPr>
          <p:nvPr>
            <p:ph type="sldNum" sz="quarter" idx="12"/>
          </p:nvPr>
        </p:nvSpPr>
        <p:spPr>
          <a:ln/>
        </p:spPr>
        <p:txBody>
          <a:bodyPr/>
          <a:lstStyle>
            <a:lvl1pPr>
              <a:defRPr/>
            </a:lvl1pPr>
          </a:lstStyle>
          <a:p>
            <a:pPr>
              <a:defRPr/>
            </a:pPr>
            <a:fld id="{1096AF93-903C-428C-81C3-A76FF3B2D470}" type="slidenum">
              <a:rPr lang="nb-NO"/>
              <a:pPr>
                <a:defRPr/>
              </a:pPr>
              <a:t>‹#›</a:t>
            </a:fld>
            <a:endParaRPr lang="nb-NO"/>
          </a:p>
        </p:txBody>
      </p:sp>
    </p:spTree>
    <p:extLst>
      <p:ext uri="{BB962C8B-B14F-4D97-AF65-F5344CB8AC3E}">
        <p14:creationId xmlns:p14="http://schemas.microsoft.com/office/powerpoint/2010/main" val="12720000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nb-NO">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nb-NO">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A74D544-04EB-46EB-8BD8-4B482C424D7F}" type="slidenum">
              <a:rPr lang="nb-NO">
                <a:solidFill>
                  <a:srgbClr val="000000"/>
                </a:solidFill>
              </a:rPr>
              <a:pPr>
                <a:defRPr/>
              </a:pPr>
              <a:t>‹#›</a:t>
            </a:fld>
            <a:endParaRPr lang="nb-NO">
              <a:solidFill>
                <a:srgbClr val="000000"/>
              </a:solidFill>
            </a:endParaRPr>
          </a:p>
        </p:txBody>
      </p:sp>
    </p:spTree>
    <p:extLst>
      <p:ext uri="{BB962C8B-B14F-4D97-AF65-F5344CB8AC3E}">
        <p14:creationId xmlns:p14="http://schemas.microsoft.com/office/powerpoint/2010/main" val="21932220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nb-NO">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nb-NO">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C24C064-3E7A-4679-8087-A69C9D44C57F}" type="slidenum">
              <a:rPr lang="nb-NO">
                <a:solidFill>
                  <a:srgbClr val="000000"/>
                </a:solidFill>
              </a:rPr>
              <a:pPr>
                <a:defRPr/>
              </a:pPr>
              <a:t>‹#›</a:t>
            </a:fld>
            <a:endParaRPr lang="nb-NO">
              <a:solidFill>
                <a:srgbClr val="000000"/>
              </a:solidFill>
            </a:endParaRPr>
          </a:p>
        </p:txBody>
      </p:sp>
    </p:spTree>
    <p:extLst>
      <p:ext uri="{BB962C8B-B14F-4D97-AF65-F5344CB8AC3E}">
        <p14:creationId xmlns:p14="http://schemas.microsoft.com/office/powerpoint/2010/main" val="13752669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nb-NO">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b-NO">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3C7ABF0-A621-4484-82FB-01769A493734}" type="slidenum">
              <a:rPr lang="nb-NO">
                <a:solidFill>
                  <a:srgbClr val="000000"/>
                </a:solidFill>
              </a:rPr>
              <a:pPr>
                <a:defRPr/>
              </a:pPr>
              <a:t>‹#›</a:t>
            </a:fld>
            <a:endParaRPr lang="nb-NO">
              <a:solidFill>
                <a:srgbClr val="000000"/>
              </a:solidFill>
            </a:endParaRPr>
          </a:p>
        </p:txBody>
      </p:sp>
    </p:spTree>
    <p:extLst>
      <p:ext uri="{BB962C8B-B14F-4D97-AF65-F5344CB8AC3E}">
        <p14:creationId xmlns:p14="http://schemas.microsoft.com/office/powerpoint/2010/main" val="32570638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nb-NO">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b-NO">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3DCE0FD-2BA2-475C-9D69-E084D44F0A36}" type="slidenum">
              <a:rPr lang="nb-NO">
                <a:solidFill>
                  <a:srgbClr val="000000"/>
                </a:solidFill>
              </a:rPr>
              <a:pPr>
                <a:defRPr/>
              </a:pPr>
              <a:t>‹#›</a:t>
            </a:fld>
            <a:endParaRPr lang="nb-NO">
              <a:solidFill>
                <a:srgbClr val="000000"/>
              </a:solidFill>
            </a:endParaRPr>
          </a:p>
        </p:txBody>
      </p:sp>
    </p:spTree>
    <p:extLst>
      <p:ext uri="{BB962C8B-B14F-4D97-AF65-F5344CB8AC3E}">
        <p14:creationId xmlns:p14="http://schemas.microsoft.com/office/powerpoint/2010/main" val="40061918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1"/>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nb-NO">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nb-NO">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5ECF072-9ECA-4947-88E0-B8FADCBC1F36}" type="slidenum">
              <a:rPr lang="nb-NO">
                <a:solidFill>
                  <a:srgbClr val="000000"/>
                </a:solidFill>
              </a:rPr>
              <a:pPr>
                <a:defRPr/>
              </a:pPr>
              <a:t>‹#›</a:t>
            </a:fld>
            <a:endParaRPr lang="nb-NO">
              <a:solidFill>
                <a:srgbClr val="000000"/>
              </a:solidFill>
            </a:endParaRPr>
          </a:p>
        </p:txBody>
      </p:sp>
    </p:spTree>
    <p:extLst>
      <p:ext uri="{BB962C8B-B14F-4D97-AF65-F5344CB8AC3E}">
        <p14:creationId xmlns:p14="http://schemas.microsoft.com/office/powerpoint/2010/main" val="3316687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nb-NO"/>
          </a:p>
        </p:txBody>
      </p:sp>
      <p:sp>
        <p:nvSpPr>
          <p:cNvPr id="5" name="Rectangle 5"/>
          <p:cNvSpPr>
            <a:spLocks noGrp="1" noChangeArrowheads="1"/>
          </p:cNvSpPr>
          <p:nvPr>
            <p:ph type="ftr" sz="quarter" idx="11"/>
          </p:nvPr>
        </p:nvSpPr>
        <p:spPr>
          <a:ln/>
        </p:spPr>
        <p:txBody>
          <a:bodyPr/>
          <a:lstStyle>
            <a:lvl1pPr>
              <a:defRPr/>
            </a:lvl1pPr>
          </a:lstStyle>
          <a:p>
            <a:pPr>
              <a:defRPr/>
            </a:pPr>
            <a:endParaRPr lang="nb-NO"/>
          </a:p>
        </p:txBody>
      </p:sp>
      <p:sp>
        <p:nvSpPr>
          <p:cNvPr id="6" name="Rectangle 6"/>
          <p:cNvSpPr>
            <a:spLocks noGrp="1" noChangeArrowheads="1"/>
          </p:cNvSpPr>
          <p:nvPr>
            <p:ph type="sldNum" sz="quarter" idx="12"/>
          </p:nvPr>
        </p:nvSpPr>
        <p:spPr>
          <a:ln/>
        </p:spPr>
        <p:txBody>
          <a:bodyPr/>
          <a:lstStyle>
            <a:lvl1pPr>
              <a:defRPr/>
            </a:lvl1pPr>
          </a:lstStyle>
          <a:p>
            <a:pPr>
              <a:defRPr/>
            </a:pPr>
            <a:fld id="{E224EA90-FFD0-4D4F-A429-45D60299CCAA}" type="slidenum">
              <a:rPr lang="nb-NO"/>
              <a:pPr>
                <a:defRPr/>
              </a:pPr>
              <a:t>‹#›</a:t>
            </a:fld>
            <a:endParaRPr lang="nb-NO"/>
          </a:p>
        </p:txBody>
      </p:sp>
    </p:spTree>
    <p:extLst>
      <p:ext uri="{BB962C8B-B14F-4D97-AF65-F5344CB8AC3E}">
        <p14:creationId xmlns:p14="http://schemas.microsoft.com/office/powerpoint/2010/main" val="2640811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nb-NO"/>
          </a:p>
        </p:txBody>
      </p:sp>
      <p:sp>
        <p:nvSpPr>
          <p:cNvPr id="6" name="Rectangle 5"/>
          <p:cNvSpPr>
            <a:spLocks noGrp="1" noChangeArrowheads="1"/>
          </p:cNvSpPr>
          <p:nvPr>
            <p:ph type="ftr" sz="quarter" idx="11"/>
          </p:nvPr>
        </p:nvSpPr>
        <p:spPr>
          <a:ln/>
        </p:spPr>
        <p:txBody>
          <a:bodyPr/>
          <a:lstStyle>
            <a:lvl1pPr>
              <a:defRPr/>
            </a:lvl1pPr>
          </a:lstStyle>
          <a:p>
            <a:pPr>
              <a:defRPr/>
            </a:pPr>
            <a:endParaRPr lang="nb-NO"/>
          </a:p>
        </p:txBody>
      </p:sp>
      <p:sp>
        <p:nvSpPr>
          <p:cNvPr id="7" name="Rectangle 6"/>
          <p:cNvSpPr>
            <a:spLocks noGrp="1" noChangeArrowheads="1"/>
          </p:cNvSpPr>
          <p:nvPr>
            <p:ph type="sldNum" sz="quarter" idx="12"/>
          </p:nvPr>
        </p:nvSpPr>
        <p:spPr>
          <a:ln/>
        </p:spPr>
        <p:txBody>
          <a:bodyPr/>
          <a:lstStyle>
            <a:lvl1pPr>
              <a:defRPr/>
            </a:lvl1pPr>
          </a:lstStyle>
          <a:p>
            <a:pPr>
              <a:defRPr/>
            </a:pPr>
            <a:fld id="{706B3AA2-227C-4CDC-9686-D8B4373124C9}" type="slidenum">
              <a:rPr lang="nb-NO"/>
              <a:pPr>
                <a:defRPr/>
              </a:pPr>
              <a:t>‹#›</a:t>
            </a:fld>
            <a:endParaRPr lang="nb-NO"/>
          </a:p>
        </p:txBody>
      </p:sp>
    </p:spTree>
    <p:extLst>
      <p:ext uri="{BB962C8B-B14F-4D97-AF65-F5344CB8AC3E}">
        <p14:creationId xmlns:p14="http://schemas.microsoft.com/office/powerpoint/2010/main" val="554441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nb-NO"/>
          </a:p>
        </p:txBody>
      </p:sp>
      <p:sp>
        <p:nvSpPr>
          <p:cNvPr id="8" name="Rectangle 5"/>
          <p:cNvSpPr>
            <a:spLocks noGrp="1" noChangeArrowheads="1"/>
          </p:cNvSpPr>
          <p:nvPr>
            <p:ph type="ftr" sz="quarter" idx="11"/>
          </p:nvPr>
        </p:nvSpPr>
        <p:spPr>
          <a:ln/>
        </p:spPr>
        <p:txBody>
          <a:bodyPr/>
          <a:lstStyle>
            <a:lvl1pPr>
              <a:defRPr/>
            </a:lvl1pPr>
          </a:lstStyle>
          <a:p>
            <a:pPr>
              <a:defRPr/>
            </a:pPr>
            <a:endParaRPr lang="nb-NO"/>
          </a:p>
        </p:txBody>
      </p:sp>
      <p:sp>
        <p:nvSpPr>
          <p:cNvPr id="9" name="Rectangle 6"/>
          <p:cNvSpPr>
            <a:spLocks noGrp="1" noChangeArrowheads="1"/>
          </p:cNvSpPr>
          <p:nvPr>
            <p:ph type="sldNum" sz="quarter" idx="12"/>
          </p:nvPr>
        </p:nvSpPr>
        <p:spPr>
          <a:ln/>
        </p:spPr>
        <p:txBody>
          <a:bodyPr/>
          <a:lstStyle>
            <a:lvl1pPr>
              <a:defRPr/>
            </a:lvl1pPr>
          </a:lstStyle>
          <a:p>
            <a:pPr>
              <a:defRPr/>
            </a:pPr>
            <a:fld id="{3F00F9DF-8FDA-44C5-8D7E-366054582963}" type="slidenum">
              <a:rPr lang="nb-NO"/>
              <a:pPr>
                <a:defRPr/>
              </a:pPr>
              <a:t>‹#›</a:t>
            </a:fld>
            <a:endParaRPr lang="nb-NO"/>
          </a:p>
        </p:txBody>
      </p:sp>
    </p:spTree>
    <p:extLst>
      <p:ext uri="{BB962C8B-B14F-4D97-AF65-F5344CB8AC3E}">
        <p14:creationId xmlns:p14="http://schemas.microsoft.com/office/powerpoint/2010/main" val="2374049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nb-NO"/>
          </a:p>
        </p:txBody>
      </p:sp>
      <p:sp>
        <p:nvSpPr>
          <p:cNvPr id="4" name="Rectangle 5"/>
          <p:cNvSpPr>
            <a:spLocks noGrp="1" noChangeArrowheads="1"/>
          </p:cNvSpPr>
          <p:nvPr>
            <p:ph type="ftr" sz="quarter" idx="11"/>
          </p:nvPr>
        </p:nvSpPr>
        <p:spPr>
          <a:ln/>
        </p:spPr>
        <p:txBody>
          <a:bodyPr/>
          <a:lstStyle>
            <a:lvl1pPr>
              <a:defRPr/>
            </a:lvl1pPr>
          </a:lstStyle>
          <a:p>
            <a:pPr>
              <a:defRPr/>
            </a:pPr>
            <a:endParaRPr lang="nb-NO"/>
          </a:p>
        </p:txBody>
      </p:sp>
      <p:sp>
        <p:nvSpPr>
          <p:cNvPr id="5" name="Rectangle 6"/>
          <p:cNvSpPr>
            <a:spLocks noGrp="1" noChangeArrowheads="1"/>
          </p:cNvSpPr>
          <p:nvPr>
            <p:ph type="sldNum" sz="quarter" idx="12"/>
          </p:nvPr>
        </p:nvSpPr>
        <p:spPr>
          <a:ln/>
        </p:spPr>
        <p:txBody>
          <a:bodyPr/>
          <a:lstStyle>
            <a:lvl1pPr>
              <a:defRPr/>
            </a:lvl1pPr>
          </a:lstStyle>
          <a:p>
            <a:pPr>
              <a:defRPr/>
            </a:pPr>
            <a:fld id="{1AF8C9B7-7A1D-452C-99E5-A35950E0FF73}" type="slidenum">
              <a:rPr lang="nb-NO"/>
              <a:pPr>
                <a:defRPr/>
              </a:pPr>
              <a:t>‹#›</a:t>
            </a:fld>
            <a:endParaRPr lang="nb-NO"/>
          </a:p>
        </p:txBody>
      </p:sp>
    </p:spTree>
    <p:extLst>
      <p:ext uri="{BB962C8B-B14F-4D97-AF65-F5344CB8AC3E}">
        <p14:creationId xmlns:p14="http://schemas.microsoft.com/office/powerpoint/2010/main" val="3971067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nb-NO"/>
          </a:p>
        </p:txBody>
      </p:sp>
      <p:sp>
        <p:nvSpPr>
          <p:cNvPr id="3" name="Rectangle 5"/>
          <p:cNvSpPr>
            <a:spLocks noGrp="1" noChangeArrowheads="1"/>
          </p:cNvSpPr>
          <p:nvPr>
            <p:ph type="ftr" sz="quarter" idx="11"/>
          </p:nvPr>
        </p:nvSpPr>
        <p:spPr>
          <a:ln/>
        </p:spPr>
        <p:txBody>
          <a:bodyPr/>
          <a:lstStyle>
            <a:lvl1pPr>
              <a:defRPr/>
            </a:lvl1pPr>
          </a:lstStyle>
          <a:p>
            <a:pPr>
              <a:defRPr/>
            </a:pPr>
            <a:endParaRPr lang="nb-NO"/>
          </a:p>
        </p:txBody>
      </p:sp>
      <p:sp>
        <p:nvSpPr>
          <p:cNvPr id="4" name="Rectangle 6"/>
          <p:cNvSpPr>
            <a:spLocks noGrp="1" noChangeArrowheads="1"/>
          </p:cNvSpPr>
          <p:nvPr>
            <p:ph type="sldNum" sz="quarter" idx="12"/>
          </p:nvPr>
        </p:nvSpPr>
        <p:spPr>
          <a:ln/>
        </p:spPr>
        <p:txBody>
          <a:bodyPr/>
          <a:lstStyle>
            <a:lvl1pPr>
              <a:defRPr/>
            </a:lvl1pPr>
          </a:lstStyle>
          <a:p>
            <a:pPr>
              <a:defRPr/>
            </a:pPr>
            <a:fld id="{90C22866-4FB4-4AC7-A611-CA1C5E63C6C5}" type="slidenum">
              <a:rPr lang="nb-NO"/>
              <a:pPr>
                <a:defRPr/>
              </a:pPr>
              <a:t>‹#›</a:t>
            </a:fld>
            <a:endParaRPr lang="nb-NO"/>
          </a:p>
        </p:txBody>
      </p:sp>
    </p:spTree>
    <p:extLst>
      <p:ext uri="{BB962C8B-B14F-4D97-AF65-F5344CB8AC3E}">
        <p14:creationId xmlns:p14="http://schemas.microsoft.com/office/powerpoint/2010/main" val="4159494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nb-NO"/>
          </a:p>
        </p:txBody>
      </p:sp>
      <p:sp>
        <p:nvSpPr>
          <p:cNvPr id="6" name="Rectangle 5"/>
          <p:cNvSpPr>
            <a:spLocks noGrp="1" noChangeArrowheads="1"/>
          </p:cNvSpPr>
          <p:nvPr>
            <p:ph type="ftr" sz="quarter" idx="11"/>
          </p:nvPr>
        </p:nvSpPr>
        <p:spPr>
          <a:ln/>
        </p:spPr>
        <p:txBody>
          <a:bodyPr/>
          <a:lstStyle>
            <a:lvl1pPr>
              <a:defRPr/>
            </a:lvl1pPr>
          </a:lstStyle>
          <a:p>
            <a:pPr>
              <a:defRPr/>
            </a:pPr>
            <a:endParaRPr lang="nb-NO"/>
          </a:p>
        </p:txBody>
      </p:sp>
      <p:sp>
        <p:nvSpPr>
          <p:cNvPr id="7" name="Rectangle 6"/>
          <p:cNvSpPr>
            <a:spLocks noGrp="1" noChangeArrowheads="1"/>
          </p:cNvSpPr>
          <p:nvPr>
            <p:ph type="sldNum" sz="quarter" idx="12"/>
          </p:nvPr>
        </p:nvSpPr>
        <p:spPr>
          <a:ln/>
        </p:spPr>
        <p:txBody>
          <a:bodyPr/>
          <a:lstStyle>
            <a:lvl1pPr>
              <a:defRPr/>
            </a:lvl1pPr>
          </a:lstStyle>
          <a:p>
            <a:pPr>
              <a:defRPr/>
            </a:pPr>
            <a:fld id="{DA1168DA-992A-4693-9D2C-26DD46C46735}" type="slidenum">
              <a:rPr lang="nb-NO"/>
              <a:pPr>
                <a:defRPr/>
              </a:pPr>
              <a:t>‹#›</a:t>
            </a:fld>
            <a:endParaRPr lang="nb-NO"/>
          </a:p>
        </p:txBody>
      </p:sp>
    </p:spTree>
    <p:extLst>
      <p:ext uri="{BB962C8B-B14F-4D97-AF65-F5344CB8AC3E}">
        <p14:creationId xmlns:p14="http://schemas.microsoft.com/office/powerpoint/2010/main" val="293955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nb-NO"/>
          </a:p>
        </p:txBody>
      </p:sp>
      <p:sp>
        <p:nvSpPr>
          <p:cNvPr id="6" name="Rectangle 5"/>
          <p:cNvSpPr>
            <a:spLocks noGrp="1" noChangeArrowheads="1"/>
          </p:cNvSpPr>
          <p:nvPr>
            <p:ph type="ftr" sz="quarter" idx="11"/>
          </p:nvPr>
        </p:nvSpPr>
        <p:spPr>
          <a:ln/>
        </p:spPr>
        <p:txBody>
          <a:bodyPr/>
          <a:lstStyle>
            <a:lvl1pPr>
              <a:defRPr/>
            </a:lvl1pPr>
          </a:lstStyle>
          <a:p>
            <a:pPr>
              <a:defRPr/>
            </a:pPr>
            <a:endParaRPr lang="nb-NO"/>
          </a:p>
        </p:txBody>
      </p:sp>
      <p:sp>
        <p:nvSpPr>
          <p:cNvPr id="7" name="Rectangle 6"/>
          <p:cNvSpPr>
            <a:spLocks noGrp="1" noChangeArrowheads="1"/>
          </p:cNvSpPr>
          <p:nvPr>
            <p:ph type="sldNum" sz="quarter" idx="12"/>
          </p:nvPr>
        </p:nvSpPr>
        <p:spPr>
          <a:ln/>
        </p:spPr>
        <p:txBody>
          <a:bodyPr/>
          <a:lstStyle>
            <a:lvl1pPr>
              <a:defRPr/>
            </a:lvl1pPr>
          </a:lstStyle>
          <a:p>
            <a:pPr>
              <a:defRPr/>
            </a:pPr>
            <a:fld id="{CCAE8B77-34D0-4167-92DE-A489FCD68710}" type="slidenum">
              <a:rPr lang="nb-NO"/>
              <a:pPr>
                <a:defRPr/>
              </a:pPr>
              <a:t>‹#›</a:t>
            </a:fld>
            <a:endParaRPr lang="nb-NO"/>
          </a:p>
        </p:txBody>
      </p:sp>
    </p:spTree>
    <p:extLst>
      <p:ext uri="{BB962C8B-B14F-4D97-AF65-F5344CB8AC3E}">
        <p14:creationId xmlns:p14="http://schemas.microsoft.com/office/powerpoint/2010/main" val="2021130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nb-NO" altLang="nb-NO"/>
              <a:t>Klikk for å redigere tittelstil</a:t>
            </a:r>
          </a:p>
        </p:txBody>
      </p:sp>
      <p:sp>
        <p:nvSpPr>
          <p:cNvPr id="1027" name="Rectangle 3"/>
          <p:cNvSpPr>
            <a:spLocks noGrp="1" noChangeArrowheads="1"/>
          </p:cNvSpPr>
          <p:nvPr>
            <p:ph type="body" idx="1"/>
          </p:nvPr>
        </p:nvSpPr>
        <p:spPr bwMode="auto">
          <a:xfrm>
            <a:off x="609600" y="1600203"/>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b-NO" altLang="nb-NO"/>
              <a:t>Klikk for å redigere tekststiler i malen</a:t>
            </a:r>
          </a:p>
          <a:p>
            <a:pPr lvl="1"/>
            <a:r>
              <a:rPr lang="nb-NO" altLang="nb-NO"/>
              <a:t>Andre nivå</a:t>
            </a:r>
          </a:p>
          <a:p>
            <a:pPr lvl="2"/>
            <a:r>
              <a:rPr lang="nb-NO" altLang="nb-NO"/>
              <a:t>Tredje nivå</a:t>
            </a:r>
          </a:p>
          <a:p>
            <a:pPr lvl="3"/>
            <a:r>
              <a:rPr lang="nb-NO" altLang="nb-NO"/>
              <a:t>Fjerde nivå</a:t>
            </a:r>
          </a:p>
          <a:p>
            <a:pPr lvl="4"/>
            <a:r>
              <a:rPr lang="nb-NO" altLang="nb-NO"/>
              <a:t>Femte nivå</a:t>
            </a:r>
          </a:p>
        </p:txBody>
      </p:sp>
      <p:sp>
        <p:nvSpPr>
          <p:cNvPr id="601092"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b="0">
                <a:latin typeface="Arial" charset="0"/>
              </a:defRPr>
            </a:lvl1pPr>
          </a:lstStyle>
          <a:p>
            <a:pPr>
              <a:defRPr/>
            </a:pPr>
            <a:endParaRPr lang="nb-NO"/>
          </a:p>
        </p:txBody>
      </p:sp>
      <p:sp>
        <p:nvSpPr>
          <p:cNvPr id="601093"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b="0">
                <a:latin typeface="Arial" charset="0"/>
              </a:defRPr>
            </a:lvl1pPr>
          </a:lstStyle>
          <a:p>
            <a:pPr>
              <a:defRPr/>
            </a:pPr>
            <a:endParaRPr lang="nb-NO"/>
          </a:p>
        </p:txBody>
      </p:sp>
      <p:sp>
        <p:nvSpPr>
          <p:cNvPr id="601094"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b="0">
                <a:latin typeface="Arial" charset="0"/>
              </a:defRPr>
            </a:lvl1pPr>
          </a:lstStyle>
          <a:p>
            <a:pPr>
              <a:defRPr/>
            </a:pPr>
            <a:fld id="{0FA5D3D7-AFBB-4145-862D-A70614FBBEDC}" type="slidenum">
              <a:rPr lang="nb-NO"/>
              <a:pPr>
                <a:defRPr/>
              </a:pPr>
              <a:t>‹#›</a:t>
            </a:fld>
            <a:endParaRPr lang="nb-NO"/>
          </a:p>
        </p:txBody>
      </p:sp>
    </p:spTree>
    <p:extLst>
      <p:ext uri="{BB962C8B-B14F-4D97-AF65-F5344CB8AC3E}">
        <p14:creationId xmlns:p14="http://schemas.microsoft.com/office/powerpoint/2010/main" val="1105038588"/>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nb-NO" altLang="nb-NO"/>
              <a:t>Klikk for å redigere tittelstil</a:t>
            </a:r>
          </a:p>
        </p:txBody>
      </p:sp>
      <p:sp>
        <p:nvSpPr>
          <p:cNvPr id="1027" name="Rectangle 3"/>
          <p:cNvSpPr>
            <a:spLocks noGrp="1" noChangeArrowheads="1"/>
          </p:cNvSpPr>
          <p:nvPr>
            <p:ph type="body" idx="1"/>
          </p:nvPr>
        </p:nvSpPr>
        <p:spPr bwMode="auto">
          <a:xfrm>
            <a:off x="609600" y="1600203"/>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b-NO" altLang="nb-NO"/>
              <a:t>Klikk for å redigere tekststiler i malen</a:t>
            </a:r>
          </a:p>
          <a:p>
            <a:pPr lvl="1"/>
            <a:r>
              <a:rPr lang="nb-NO" altLang="nb-NO"/>
              <a:t>Andre nivå</a:t>
            </a:r>
          </a:p>
          <a:p>
            <a:pPr lvl="2"/>
            <a:r>
              <a:rPr lang="nb-NO" altLang="nb-NO"/>
              <a:t>Tredje nivå</a:t>
            </a:r>
          </a:p>
          <a:p>
            <a:pPr lvl="3"/>
            <a:r>
              <a:rPr lang="nb-NO" altLang="nb-NO"/>
              <a:t>Fjerde nivå</a:t>
            </a:r>
          </a:p>
          <a:p>
            <a:pPr lvl="4"/>
            <a:r>
              <a:rPr lang="nb-NO" altLang="nb-NO"/>
              <a:t>Femte nivå</a:t>
            </a:r>
          </a:p>
        </p:txBody>
      </p:sp>
      <p:sp>
        <p:nvSpPr>
          <p:cNvPr id="601092"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b="0">
                <a:latin typeface="Arial" charset="0"/>
                <a:cs typeface="+mn-cs"/>
              </a:defRPr>
            </a:lvl1pPr>
          </a:lstStyle>
          <a:p>
            <a:pPr>
              <a:defRPr/>
            </a:pPr>
            <a:endParaRPr lang="nb-NO">
              <a:solidFill>
                <a:srgbClr val="000000"/>
              </a:solidFill>
            </a:endParaRPr>
          </a:p>
        </p:txBody>
      </p:sp>
      <p:sp>
        <p:nvSpPr>
          <p:cNvPr id="601093"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b="0">
                <a:latin typeface="Arial" charset="0"/>
                <a:cs typeface="+mn-cs"/>
              </a:defRPr>
            </a:lvl1pPr>
          </a:lstStyle>
          <a:p>
            <a:pPr>
              <a:defRPr/>
            </a:pPr>
            <a:endParaRPr lang="nb-NO">
              <a:solidFill>
                <a:srgbClr val="000000"/>
              </a:solidFill>
            </a:endParaRPr>
          </a:p>
        </p:txBody>
      </p:sp>
      <p:sp>
        <p:nvSpPr>
          <p:cNvPr id="601094"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b="0">
                <a:latin typeface="Arial" charset="0"/>
                <a:cs typeface="+mn-cs"/>
              </a:defRPr>
            </a:lvl1pPr>
          </a:lstStyle>
          <a:p>
            <a:pPr>
              <a:defRPr/>
            </a:pPr>
            <a:fld id="{D2DE2E3D-7949-49D7-86FE-F9B4AFA45E89}" type="slidenum">
              <a:rPr lang="nb-NO">
                <a:solidFill>
                  <a:srgbClr val="000000"/>
                </a:solidFill>
              </a:rPr>
              <a:pPr>
                <a:defRPr/>
              </a:pPr>
              <a:t>‹#›</a:t>
            </a:fld>
            <a:endParaRPr lang="nb-NO">
              <a:solidFill>
                <a:srgbClr val="000000"/>
              </a:solidFill>
            </a:endParaRPr>
          </a:p>
        </p:txBody>
      </p:sp>
    </p:spTree>
    <p:extLst>
      <p:ext uri="{BB962C8B-B14F-4D97-AF65-F5344CB8AC3E}">
        <p14:creationId xmlns:p14="http://schemas.microsoft.com/office/powerpoint/2010/main" val="2678500458"/>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9220"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805263"/>
            <a:ext cx="12192000" cy="105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Bild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 y="6432229"/>
            <a:ext cx="3839111" cy="390580"/>
          </a:xfrm>
          <a:prstGeom prst="rect">
            <a:avLst/>
          </a:prstGeom>
        </p:spPr>
      </p:pic>
      <p:pic>
        <p:nvPicPr>
          <p:cNvPr id="3" name="Bild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36613" y="6310088"/>
            <a:ext cx="2143424" cy="447737"/>
          </a:xfrm>
          <a:prstGeom prst="rect">
            <a:avLst/>
          </a:prstGeom>
        </p:spPr>
      </p:pic>
      <p:sp>
        <p:nvSpPr>
          <p:cNvPr id="7" name="Rectangle 6"/>
          <p:cNvSpPr>
            <a:spLocks noChangeArrowheads="1"/>
          </p:cNvSpPr>
          <p:nvPr/>
        </p:nvSpPr>
        <p:spPr bwMode="auto">
          <a:xfrm>
            <a:off x="1343472" y="848219"/>
            <a:ext cx="9217024" cy="4669013"/>
          </a:xfrm>
          <a:prstGeom prst="rect">
            <a:avLst/>
          </a:prstGeom>
          <a:solidFill>
            <a:schemeClr val="bg1"/>
          </a:solidFill>
          <a:ln>
            <a:noFill/>
          </a:ln>
          <a:effectLst>
            <a:outerShdw blurRad="50800" dist="38100" algn="l" rotWithShape="0">
              <a:prstClr val="black">
                <a:alpha val="40000"/>
              </a:prstClr>
            </a:outerShdw>
          </a:effectLst>
        </p:spPr>
        <p:txBody>
          <a:bodyPr anchor="ctr"/>
          <a:lstStyle>
            <a:lvl1pPr defTabSz="266700" eaLnBrk="0" hangingPunct="0">
              <a:spcBef>
                <a:spcPct val="20000"/>
              </a:spcBef>
              <a:buChar char="•"/>
              <a:tabLst>
                <a:tab pos="177800" algn="l"/>
              </a:tabLst>
              <a:defRPr sz="3200">
                <a:solidFill>
                  <a:schemeClr val="tx1"/>
                </a:solidFill>
                <a:latin typeface="Arial" charset="0"/>
              </a:defRPr>
            </a:lvl1pPr>
            <a:lvl2pPr marL="742950" indent="-285750" defTabSz="266700" eaLnBrk="0" hangingPunct="0">
              <a:spcBef>
                <a:spcPct val="20000"/>
              </a:spcBef>
              <a:buChar char="–"/>
              <a:tabLst>
                <a:tab pos="177800" algn="l"/>
              </a:tabLst>
              <a:defRPr sz="2800">
                <a:solidFill>
                  <a:schemeClr val="tx1"/>
                </a:solidFill>
                <a:latin typeface="Arial" charset="0"/>
              </a:defRPr>
            </a:lvl2pPr>
            <a:lvl3pPr marL="1143000" indent="-228600" defTabSz="266700" eaLnBrk="0" hangingPunct="0">
              <a:spcBef>
                <a:spcPct val="20000"/>
              </a:spcBef>
              <a:buChar char="•"/>
              <a:tabLst>
                <a:tab pos="177800" algn="l"/>
              </a:tabLst>
              <a:defRPr sz="2400">
                <a:solidFill>
                  <a:schemeClr val="tx1"/>
                </a:solidFill>
                <a:latin typeface="Arial" charset="0"/>
              </a:defRPr>
            </a:lvl3pPr>
            <a:lvl4pPr marL="1600200" indent="-228600" defTabSz="266700" eaLnBrk="0" hangingPunct="0">
              <a:spcBef>
                <a:spcPct val="20000"/>
              </a:spcBef>
              <a:buChar char="–"/>
              <a:tabLst>
                <a:tab pos="177800" algn="l"/>
              </a:tabLst>
              <a:defRPr sz="2000">
                <a:solidFill>
                  <a:schemeClr val="tx1"/>
                </a:solidFill>
                <a:latin typeface="Arial" charset="0"/>
              </a:defRPr>
            </a:lvl4pPr>
            <a:lvl5pPr marL="2057400" indent="-228600" defTabSz="266700" eaLnBrk="0" hangingPunct="0">
              <a:spcBef>
                <a:spcPct val="20000"/>
              </a:spcBef>
              <a:buChar char="»"/>
              <a:tabLst>
                <a:tab pos="177800" algn="l"/>
              </a:tabLst>
              <a:defRPr sz="2000">
                <a:solidFill>
                  <a:schemeClr val="tx1"/>
                </a:solidFill>
                <a:latin typeface="Arial" charset="0"/>
              </a:defRPr>
            </a:lvl5pPr>
            <a:lvl6pPr marL="2514600" indent="-228600" defTabSz="2667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2667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2667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266700" eaLnBrk="0" fontAlgn="base" hangingPunct="0">
              <a:spcBef>
                <a:spcPct val="20000"/>
              </a:spcBef>
              <a:spcAft>
                <a:spcPct val="0"/>
              </a:spcAft>
              <a:buChar char="»"/>
              <a:tabLst>
                <a:tab pos="177800" algn="l"/>
              </a:tabLst>
              <a:defRPr sz="2000">
                <a:solidFill>
                  <a:schemeClr val="tx1"/>
                </a:solidFill>
                <a:latin typeface="Arial" charset="0"/>
              </a:defRPr>
            </a:lvl9pPr>
          </a:lstStyle>
          <a:p>
            <a:pPr algn="ctr">
              <a:buNone/>
              <a:defRPr/>
            </a:pPr>
            <a:endParaRPr lang="nb-NO" sz="1000" i="1" dirty="0">
              <a:solidFill>
                <a:srgbClr val="000000"/>
              </a:solidFill>
              <a:cs typeface="Arial" charset="0"/>
            </a:endParaRPr>
          </a:p>
          <a:p>
            <a:pPr algn="ctr">
              <a:buNone/>
              <a:defRPr/>
            </a:pPr>
            <a:r>
              <a:rPr lang="nb-NO" sz="3600" dirty="0"/>
              <a:t>Jakob-saken som prisme for et traumeperspektiv på samvær</a:t>
            </a:r>
            <a:endParaRPr lang="nb-NO" altLang="nb-NO" sz="3600" kern="0" dirty="0">
              <a:solidFill>
                <a:srgbClr val="2D2D8A">
                  <a:lumMod val="50000"/>
                </a:srgbClr>
              </a:solidFill>
              <a:cs typeface="Arial" charset="0"/>
            </a:endParaRPr>
          </a:p>
          <a:p>
            <a:pPr algn="ctr">
              <a:buNone/>
              <a:defRPr/>
            </a:pPr>
            <a:br>
              <a:rPr lang="nb-NO" altLang="nb-NO" sz="1400" kern="0" dirty="0">
                <a:solidFill>
                  <a:srgbClr val="C00000"/>
                </a:solidFill>
                <a:cs typeface="Arial" charset="0"/>
              </a:rPr>
            </a:br>
            <a:r>
              <a:rPr lang="nb-NO" altLang="nb-NO" sz="3100" kern="0" dirty="0">
                <a:solidFill>
                  <a:srgbClr val="C00000"/>
                </a:solidFill>
                <a:cs typeface="Arial" charset="0"/>
              </a:rPr>
              <a:t>Barnevern20</a:t>
            </a:r>
            <a:br>
              <a:rPr lang="nb-NO" altLang="nb-NO" sz="2000" kern="0" dirty="0">
                <a:solidFill>
                  <a:srgbClr val="2D2D8A">
                    <a:lumMod val="50000"/>
                  </a:srgbClr>
                </a:solidFill>
                <a:cs typeface="Arial" charset="0"/>
              </a:rPr>
            </a:br>
            <a:r>
              <a:rPr lang="nb-NO" altLang="nb-NO" sz="1800" kern="0" dirty="0">
                <a:cs typeface="Arial" charset="0"/>
              </a:rPr>
              <a:t>Bergen, 26. nov</a:t>
            </a:r>
            <a:r>
              <a:rPr lang="nb-NO" altLang="nb-NO" sz="1800" dirty="0">
                <a:cs typeface="Arial" charset="0"/>
              </a:rPr>
              <a:t>. 2020</a:t>
            </a:r>
            <a:br>
              <a:rPr lang="nb-NO" altLang="nb-NO" sz="1400" dirty="0">
                <a:latin typeface="Trebuchet MS" pitchFamily="34" charset="0"/>
                <a:cs typeface="Arial" charset="0"/>
              </a:rPr>
            </a:br>
            <a:endParaRPr lang="nb-NO" altLang="nb-NO" sz="1400" dirty="0">
              <a:latin typeface="Trebuchet MS" pitchFamily="34" charset="0"/>
              <a:cs typeface="Arial" charset="0"/>
            </a:endParaRPr>
          </a:p>
          <a:p>
            <a:pPr algn="ctr">
              <a:spcBef>
                <a:spcPts val="600"/>
              </a:spcBef>
              <a:spcAft>
                <a:spcPts val="600"/>
              </a:spcAft>
              <a:buNone/>
              <a:defRPr/>
            </a:pPr>
            <a:r>
              <a:rPr lang="nb-NO" altLang="nb-NO" sz="1800" dirty="0">
                <a:latin typeface="Trebuchet MS" pitchFamily="34" charset="0"/>
                <a:cs typeface="Arial" charset="0"/>
              </a:rPr>
              <a:t>Dag </a:t>
            </a:r>
            <a:r>
              <a:rPr lang="nb-NO" altLang="nb-NO" sz="1800" dirty="0">
                <a:cs typeface="Arial" charset="0"/>
              </a:rPr>
              <a:t>Ø.</a:t>
            </a:r>
            <a:r>
              <a:rPr lang="nb-NO" altLang="nb-NO" sz="1800" dirty="0">
                <a:latin typeface="Trebuchet MS" pitchFamily="34" charset="0"/>
                <a:cs typeface="Arial" charset="0"/>
              </a:rPr>
              <a:t> Nordanger20</a:t>
            </a:r>
            <a:br>
              <a:rPr lang="nb-NO" altLang="nb-NO" sz="1800" dirty="0">
                <a:latin typeface="Trebuchet MS" pitchFamily="34" charset="0"/>
                <a:cs typeface="Arial" charset="0"/>
              </a:rPr>
            </a:br>
            <a:r>
              <a:rPr lang="nb-NO" altLang="nb-NO" sz="1800" dirty="0" err="1">
                <a:latin typeface="Trebuchet MS" pitchFamily="34" charset="0"/>
                <a:cs typeface="Arial" charset="0"/>
              </a:rPr>
              <a:t>Psykologspes</a:t>
            </a:r>
            <a:r>
              <a:rPr lang="nb-NO" altLang="nb-NO" sz="1800" dirty="0">
                <a:latin typeface="Trebuchet MS" pitchFamily="34" charset="0"/>
                <a:cs typeface="Arial" charset="0"/>
              </a:rPr>
              <a:t>. RVTS Vest </a:t>
            </a:r>
            <a:br>
              <a:rPr lang="nb-NO" altLang="nb-NO" sz="1800" dirty="0">
                <a:latin typeface="Trebuchet MS" pitchFamily="34" charset="0"/>
                <a:cs typeface="Arial" charset="0"/>
              </a:rPr>
            </a:br>
            <a:r>
              <a:rPr lang="nb-NO" altLang="nb-NO" sz="1800" dirty="0">
                <a:latin typeface="Trebuchet MS" pitchFamily="34" charset="0"/>
                <a:cs typeface="Arial" charset="0"/>
              </a:rPr>
              <a:t>Professor II </a:t>
            </a:r>
            <a:r>
              <a:rPr lang="nb-NO" altLang="nb-NO" sz="1800" dirty="0" err="1">
                <a:latin typeface="Trebuchet MS" pitchFamily="34" charset="0"/>
                <a:cs typeface="Arial" charset="0"/>
              </a:rPr>
              <a:t>OsloMet</a:t>
            </a:r>
            <a:br>
              <a:rPr lang="nb-NO" altLang="nb-NO" sz="1800" dirty="0">
                <a:solidFill>
                  <a:srgbClr val="000000"/>
                </a:solidFill>
                <a:latin typeface="Trebuchet MS" pitchFamily="34" charset="0"/>
                <a:cs typeface="Arial" charset="0"/>
              </a:rPr>
            </a:br>
            <a:endParaRPr lang="nb-NO" altLang="nb-NO" sz="1800" dirty="0">
              <a:solidFill>
                <a:srgbClr val="000000"/>
              </a:solidFill>
              <a:latin typeface="Trebuchet MS" pitchFamily="34" charset="0"/>
              <a:cs typeface="Arial" charset="0"/>
            </a:endParaRPr>
          </a:p>
        </p:txBody>
      </p:sp>
      <p:sp>
        <p:nvSpPr>
          <p:cNvPr id="6" name="Frihåndsform 5"/>
          <p:cNvSpPr/>
          <p:nvPr/>
        </p:nvSpPr>
        <p:spPr bwMode="auto">
          <a:xfrm>
            <a:off x="-1169918" y="5589240"/>
            <a:ext cx="13943951" cy="800706"/>
          </a:xfrm>
          <a:custGeom>
            <a:avLst/>
            <a:gdLst>
              <a:gd name="connsiteX0" fmla="*/ 575558 w 13943951"/>
              <a:gd name="connsiteY0" fmla="*/ 794197 h 800706"/>
              <a:gd name="connsiteX1" fmla="*/ 3212078 w 13943951"/>
              <a:gd name="connsiteY1" fmla="*/ 451297 h 800706"/>
              <a:gd name="connsiteX2" fmla="*/ 7532618 w 13943951"/>
              <a:gd name="connsiteY2" fmla="*/ 596077 h 800706"/>
              <a:gd name="connsiteX3" fmla="*/ 11571218 w 13943951"/>
              <a:gd name="connsiteY3" fmla="*/ 458917 h 800706"/>
              <a:gd name="connsiteX4" fmla="*/ 13697198 w 13943951"/>
              <a:gd name="connsiteY4" fmla="*/ 192217 h 800706"/>
              <a:gd name="connsiteX5" fmla="*/ 13796258 w 13943951"/>
              <a:gd name="connsiteY5" fmla="*/ 1717 h 800706"/>
              <a:gd name="connsiteX6" fmla="*/ 12767558 w 13943951"/>
              <a:gd name="connsiteY6" fmla="*/ 93157 h 800706"/>
              <a:gd name="connsiteX7" fmla="*/ 1208018 w 13943951"/>
              <a:gd name="connsiteY7" fmla="*/ 93157 h 800706"/>
              <a:gd name="connsiteX8" fmla="*/ 575558 w 13943951"/>
              <a:gd name="connsiteY8" fmla="*/ 794197 h 800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43951" h="800706">
                <a:moveTo>
                  <a:pt x="575558" y="794197"/>
                </a:moveTo>
                <a:cubicBezTo>
                  <a:pt x="909568" y="853887"/>
                  <a:pt x="2052568" y="484317"/>
                  <a:pt x="3212078" y="451297"/>
                </a:cubicBezTo>
                <a:cubicBezTo>
                  <a:pt x="4371588" y="418277"/>
                  <a:pt x="6139428" y="594807"/>
                  <a:pt x="7532618" y="596077"/>
                </a:cubicBezTo>
                <a:cubicBezTo>
                  <a:pt x="8925808" y="597347"/>
                  <a:pt x="10543788" y="526227"/>
                  <a:pt x="11571218" y="458917"/>
                </a:cubicBezTo>
                <a:cubicBezTo>
                  <a:pt x="12598648" y="391607"/>
                  <a:pt x="13326358" y="268417"/>
                  <a:pt x="13697198" y="192217"/>
                </a:cubicBezTo>
                <a:cubicBezTo>
                  <a:pt x="14068038" y="116017"/>
                  <a:pt x="13951198" y="18227"/>
                  <a:pt x="13796258" y="1717"/>
                </a:cubicBezTo>
                <a:cubicBezTo>
                  <a:pt x="13641318" y="-14793"/>
                  <a:pt x="12767558" y="93157"/>
                  <a:pt x="12767558" y="93157"/>
                </a:cubicBezTo>
                <a:cubicBezTo>
                  <a:pt x="10669518" y="108397"/>
                  <a:pt x="3233668" y="-26223"/>
                  <a:pt x="1208018" y="93157"/>
                </a:cubicBezTo>
                <a:cubicBezTo>
                  <a:pt x="-817632" y="212537"/>
                  <a:pt x="241548" y="734507"/>
                  <a:pt x="575558" y="794197"/>
                </a:cubicBezTo>
                <a:close/>
              </a:path>
            </a:pathLst>
          </a:custGeom>
          <a:solidFill>
            <a:srgbClr val="F2F2F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b-NO" sz="1400" b="1"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34783014"/>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Bil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755"/>
            <a:ext cx="12204848" cy="6862352"/>
          </a:xfrm>
          <a:prstGeom prst="rect">
            <a:avLst/>
          </a:prstGeom>
          <a:ln>
            <a:noFill/>
          </a:ln>
        </p:spPr>
      </p:pic>
      <p:sp>
        <p:nvSpPr>
          <p:cNvPr id="6" name="Rektangel 5"/>
          <p:cNvSpPr/>
          <p:nvPr/>
        </p:nvSpPr>
        <p:spPr>
          <a:xfrm>
            <a:off x="10560496" y="6453336"/>
            <a:ext cx="1358064" cy="230832"/>
          </a:xfrm>
          <a:prstGeom prst="rect">
            <a:avLst/>
          </a:prstGeom>
          <a:ln w="3175">
            <a:noFill/>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FFFFFF">
                    <a:lumMod val="75000"/>
                  </a:srgbClr>
                </a:solidFill>
                <a:effectLst/>
                <a:uLnTx/>
                <a:uFillTx/>
                <a:latin typeface="Arial" charset="0"/>
                <a:ea typeface="+mn-ea"/>
                <a:cs typeface="Arial" charset="0"/>
              </a:rPr>
              <a:t>Foto: Cardiff University</a:t>
            </a:r>
          </a:p>
        </p:txBody>
      </p:sp>
    </p:spTree>
    <p:extLst>
      <p:ext uri="{BB962C8B-B14F-4D97-AF65-F5344CB8AC3E}">
        <p14:creationId xmlns:p14="http://schemas.microsoft.com/office/powerpoint/2010/main" val="17731623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1121" y="-61732"/>
            <a:ext cx="16665952" cy="6913746"/>
          </a:xfrm>
          <a:prstGeom prst="rect">
            <a:avLst/>
          </a:prstGeom>
        </p:spPr>
      </p:pic>
    </p:spTree>
    <p:extLst>
      <p:ext uri="{BB962C8B-B14F-4D97-AF65-F5344CB8AC3E}">
        <p14:creationId xmlns:p14="http://schemas.microsoft.com/office/powerpoint/2010/main" val="38743620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2E2E2"/>
        </a:solidFill>
        <a:effectLst/>
      </p:bgPr>
    </p:bg>
    <p:spTree>
      <p:nvGrpSpPr>
        <p:cNvPr id="1" name=""/>
        <p:cNvGrpSpPr/>
        <p:nvPr/>
      </p:nvGrpSpPr>
      <p:grpSpPr>
        <a:xfrm>
          <a:off x="0" y="0"/>
          <a:ext cx="0" cy="0"/>
          <a:chOff x="0" y="0"/>
          <a:chExt cx="0" cy="0"/>
        </a:xfrm>
      </p:grpSpPr>
      <p:pic>
        <p:nvPicPr>
          <p:cNvPr id="3" name="Bild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5480" y="29653"/>
            <a:ext cx="8543398" cy="6807898"/>
          </a:xfrm>
          <a:prstGeom prst="rect">
            <a:avLst/>
          </a:prstGeom>
        </p:spPr>
      </p:pic>
      <p:sp>
        <p:nvSpPr>
          <p:cNvPr id="8" name="Frihåndsform 7"/>
          <p:cNvSpPr/>
          <p:nvPr/>
        </p:nvSpPr>
        <p:spPr bwMode="auto">
          <a:xfrm flipH="1">
            <a:off x="9796796" y="1094439"/>
            <a:ext cx="1018193" cy="4926849"/>
          </a:xfrm>
          <a:custGeom>
            <a:avLst/>
            <a:gdLst>
              <a:gd name="connsiteX0" fmla="*/ 946387 w 946387"/>
              <a:gd name="connsiteY0" fmla="*/ 4678325 h 4678325"/>
              <a:gd name="connsiteX1" fmla="*/ 255271 w 946387"/>
              <a:gd name="connsiteY1" fmla="*/ 3636335 h 4678325"/>
              <a:gd name="connsiteX2" fmla="*/ 90 w 946387"/>
              <a:gd name="connsiteY2" fmla="*/ 2211572 h 4678325"/>
              <a:gd name="connsiteX3" fmla="*/ 276536 w 946387"/>
              <a:gd name="connsiteY3" fmla="*/ 914400 h 4678325"/>
              <a:gd name="connsiteX4" fmla="*/ 850694 w 946387"/>
              <a:gd name="connsiteY4" fmla="*/ 0 h 4678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387" h="4678325">
                <a:moveTo>
                  <a:pt x="946387" y="4678325"/>
                </a:moveTo>
                <a:cubicBezTo>
                  <a:pt x="679687" y="4362892"/>
                  <a:pt x="412987" y="4047460"/>
                  <a:pt x="255271" y="3636335"/>
                </a:cubicBezTo>
                <a:cubicBezTo>
                  <a:pt x="97555" y="3225210"/>
                  <a:pt x="-3454" y="2665228"/>
                  <a:pt x="90" y="2211572"/>
                </a:cubicBezTo>
                <a:cubicBezTo>
                  <a:pt x="3634" y="1757916"/>
                  <a:pt x="134769" y="1282995"/>
                  <a:pt x="276536" y="914400"/>
                </a:cubicBezTo>
                <a:cubicBezTo>
                  <a:pt x="418303" y="545805"/>
                  <a:pt x="634498" y="272902"/>
                  <a:pt x="850694" y="0"/>
                </a:cubicBezTo>
              </a:path>
            </a:pathLst>
          </a:custGeom>
          <a:solidFill>
            <a:srgbClr val="F6E3C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b-NO" sz="1400" b="1" i="0" u="none" strike="noStrike" cap="none" normalizeH="0" baseline="0">
              <a:ln>
                <a:noFill/>
              </a:ln>
              <a:solidFill>
                <a:schemeClr val="tx1"/>
              </a:solidFill>
              <a:effectLst/>
              <a:latin typeface="Arial" charset="0"/>
            </a:endParaRPr>
          </a:p>
        </p:txBody>
      </p:sp>
      <p:sp>
        <p:nvSpPr>
          <p:cNvPr id="9" name="Rektangel 8"/>
          <p:cNvSpPr/>
          <p:nvPr/>
        </p:nvSpPr>
        <p:spPr>
          <a:xfrm>
            <a:off x="9564546" y="6365351"/>
            <a:ext cx="1934119" cy="276999"/>
          </a:xfrm>
          <a:prstGeom prst="rect">
            <a:avLst/>
          </a:prstGeom>
          <a:ln w="3175">
            <a:noFill/>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sz="1200" b="0" i="1" dirty="0" err="1">
                <a:cs typeface="Arial" charset="0"/>
              </a:rPr>
              <a:t>Teicher</a:t>
            </a:r>
            <a:r>
              <a:rPr lang="en-GB" sz="1200" b="0" i="1" dirty="0">
                <a:cs typeface="Arial" charset="0"/>
              </a:rPr>
              <a:t> &amp; Samson, 2013</a:t>
            </a:r>
            <a:endParaRPr kumimoji="0" lang="en-GB" sz="1200" b="0" i="1" u="none" strike="noStrike" kern="1200" cap="none" spc="0" normalizeH="0" baseline="0" noProof="0" dirty="0">
              <a:ln>
                <a:noFill/>
              </a:ln>
              <a:effectLst/>
              <a:uLnTx/>
              <a:uFillTx/>
              <a:cs typeface="Arial" charset="0"/>
            </a:endParaRPr>
          </a:p>
        </p:txBody>
      </p:sp>
    </p:spTree>
    <p:extLst>
      <p:ext uri="{BB962C8B-B14F-4D97-AF65-F5344CB8AC3E}">
        <p14:creationId xmlns:p14="http://schemas.microsoft.com/office/powerpoint/2010/main" val="32318556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sp>
        <p:nvSpPr>
          <p:cNvPr id="6146" name="Freeform 7"/>
          <p:cNvSpPr>
            <a:spLocks/>
          </p:cNvSpPr>
          <p:nvPr/>
        </p:nvSpPr>
        <p:spPr bwMode="auto">
          <a:xfrm>
            <a:off x="4087816" y="222250"/>
            <a:ext cx="5240337" cy="6065838"/>
          </a:xfrm>
          <a:custGeom>
            <a:avLst/>
            <a:gdLst>
              <a:gd name="T0" fmla="*/ 101811 w 5630405"/>
              <a:gd name="T1" fmla="*/ 167031 h 6745278"/>
              <a:gd name="T2" fmla="*/ 89035 w 5630405"/>
              <a:gd name="T3" fmla="*/ 152987 h 6745278"/>
              <a:gd name="T4" fmla="*/ 77242 w 5630405"/>
              <a:gd name="T5" fmla="*/ 149701 h 6745278"/>
              <a:gd name="T6" fmla="*/ 42844 w 5630405"/>
              <a:gd name="T7" fmla="*/ 156572 h 6745278"/>
              <a:gd name="T8" fmla="*/ 23189 w 5630405"/>
              <a:gd name="T9" fmla="*/ 153883 h 6745278"/>
              <a:gd name="T10" fmla="*/ 22697 w 5630405"/>
              <a:gd name="T11" fmla="*/ 140736 h 6745278"/>
              <a:gd name="T12" fmla="*/ 10903 w 5630405"/>
              <a:gd name="T13" fmla="*/ 135657 h 6745278"/>
              <a:gd name="T14" fmla="*/ 13362 w 5630405"/>
              <a:gd name="T15" fmla="*/ 126992 h 6745278"/>
              <a:gd name="T16" fmla="*/ 6481 w 5630405"/>
              <a:gd name="T17" fmla="*/ 121912 h 6745278"/>
              <a:gd name="T18" fmla="*/ 12869 w 5630405"/>
              <a:gd name="T19" fmla="*/ 111752 h 6745278"/>
              <a:gd name="T20" fmla="*/ 1567 w 5630405"/>
              <a:gd name="T21" fmla="*/ 106673 h 6745278"/>
              <a:gd name="T22" fmla="*/ 2059 w 5630405"/>
              <a:gd name="T23" fmla="*/ 99204 h 6745278"/>
              <a:gd name="T24" fmla="*/ 19749 w 5630405"/>
              <a:gd name="T25" fmla="*/ 91136 h 6745278"/>
              <a:gd name="T26" fmla="*/ 25646 w 5630405"/>
              <a:gd name="T27" fmla="*/ 86056 h 6745278"/>
              <a:gd name="T28" fmla="*/ 22205 w 5630405"/>
              <a:gd name="T29" fmla="*/ 76793 h 6745278"/>
              <a:gd name="T30" fmla="*/ 17783 w 5630405"/>
              <a:gd name="T31" fmla="*/ 71414 h 6745278"/>
              <a:gd name="T32" fmla="*/ 15818 w 5630405"/>
              <a:gd name="T33" fmla="*/ 64244 h 6745278"/>
              <a:gd name="T34" fmla="*/ 20731 w 5630405"/>
              <a:gd name="T35" fmla="*/ 48407 h 6745278"/>
              <a:gd name="T36" fmla="*/ 33017 w 5630405"/>
              <a:gd name="T37" fmla="*/ 29285 h 6745278"/>
              <a:gd name="T38" fmla="*/ 59552 w 5630405"/>
              <a:gd name="T39" fmla="*/ 12852 h 6745278"/>
              <a:gd name="T40" fmla="*/ 98863 w 5630405"/>
              <a:gd name="T41" fmla="*/ 898 h 6745278"/>
              <a:gd name="T42" fmla="*/ 149477 w 5630405"/>
              <a:gd name="T43" fmla="*/ 2094 h 6745278"/>
              <a:gd name="T44" fmla="*/ 185349 w 5630405"/>
              <a:gd name="T45" fmla="*/ 11954 h 6745278"/>
              <a:gd name="T46" fmla="*/ 216306 w 5630405"/>
              <a:gd name="T47" fmla="*/ 33767 h 6745278"/>
              <a:gd name="T48" fmla="*/ 229574 w 5630405"/>
              <a:gd name="T49" fmla="*/ 57671 h 6745278"/>
              <a:gd name="T50" fmla="*/ 229082 w 5630405"/>
              <a:gd name="T51" fmla="*/ 91435 h 6745278"/>
              <a:gd name="T52" fmla="*/ 186331 w 5630405"/>
              <a:gd name="T53" fmla="*/ 121912 h 6745278"/>
              <a:gd name="T54" fmla="*/ 189772 w 5630405"/>
              <a:gd name="T55" fmla="*/ 147011 h 6745278"/>
              <a:gd name="T56" fmla="*/ 201565 w 5630405"/>
              <a:gd name="T57" fmla="*/ 169720 h 674527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630405" h="6745278">
                <a:moveTo>
                  <a:pt x="2460446" y="6638400"/>
                </a:moveTo>
                <a:cubicBezTo>
                  <a:pt x="2355547" y="6416727"/>
                  <a:pt x="2250648" y="6195055"/>
                  <a:pt x="2151687" y="6080260"/>
                </a:cubicBezTo>
                <a:cubicBezTo>
                  <a:pt x="2052726" y="5965465"/>
                  <a:pt x="2052727" y="5925880"/>
                  <a:pt x="1866680" y="5949631"/>
                </a:cubicBezTo>
                <a:cubicBezTo>
                  <a:pt x="1680633" y="5973382"/>
                  <a:pt x="1253121" y="6195055"/>
                  <a:pt x="1035407" y="6222764"/>
                </a:cubicBezTo>
                <a:cubicBezTo>
                  <a:pt x="817693" y="6250473"/>
                  <a:pt x="641542" y="6220785"/>
                  <a:pt x="560394" y="6115886"/>
                </a:cubicBezTo>
                <a:cubicBezTo>
                  <a:pt x="479246" y="6010987"/>
                  <a:pt x="597999" y="5714104"/>
                  <a:pt x="548519" y="5593372"/>
                </a:cubicBezTo>
                <a:cubicBezTo>
                  <a:pt x="499039" y="5472640"/>
                  <a:pt x="301116" y="5482535"/>
                  <a:pt x="263511" y="5391491"/>
                </a:cubicBezTo>
                <a:cubicBezTo>
                  <a:pt x="225906" y="5300447"/>
                  <a:pt x="340700" y="5138151"/>
                  <a:pt x="322887" y="5047107"/>
                </a:cubicBezTo>
                <a:cubicBezTo>
                  <a:pt x="305074" y="4956063"/>
                  <a:pt x="158612" y="4946166"/>
                  <a:pt x="156633" y="4845226"/>
                </a:cubicBezTo>
                <a:cubicBezTo>
                  <a:pt x="154654" y="4744286"/>
                  <a:pt x="330804" y="4542405"/>
                  <a:pt x="311012" y="4441465"/>
                </a:cubicBezTo>
                <a:cubicBezTo>
                  <a:pt x="291220" y="4340525"/>
                  <a:pt x="81423" y="4322712"/>
                  <a:pt x="37880" y="4239585"/>
                </a:cubicBezTo>
                <a:cubicBezTo>
                  <a:pt x="-5663" y="4156458"/>
                  <a:pt x="-23476" y="4045620"/>
                  <a:pt x="49755" y="3942701"/>
                </a:cubicBezTo>
                <a:cubicBezTo>
                  <a:pt x="122986" y="3839781"/>
                  <a:pt x="382265" y="3709154"/>
                  <a:pt x="477267" y="3622068"/>
                </a:cubicBezTo>
                <a:cubicBezTo>
                  <a:pt x="572269" y="3534982"/>
                  <a:pt x="609874" y="3515190"/>
                  <a:pt x="619770" y="3420187"/>
                </a:cubicBezTo>
                <a:cubicBezTo>
                  <a:pt x="629666" y="3325184"/>
                  <a:pt x="568310" y="3149034"/>
                  <a:pt x="536643" y="3052052"/>
                </a:cubicBezTo>
                <a:cubicBezTo>
                  <a:pt x="504976" y="2955070"/>
                  <a:pt x="455495" y="2921423"/>
                  <a:pt x="429765" y="2838296"/>
                </a:cubicBezTo>
                <a:cubicBezTo>
                  <a:pt x="404035" y="2755169"/>
                  <a:pt x="370389" y="2705688"/>
                  <a:pt x="382264" y="2553288"/>
                </a:cubicBezTo>
                <a:cubicBezTo>
                  <a:pt x="394139" y="2400888"/>
                  <a:pt x="431744" y="2155465"/>
                  <a:pt x="501017" y="1923896"/>
                </a:cubicBezTo>
                <a:cubicBezTo>
                  <a:pt x="570290" y="1692327"/>
                  <a:pt x="641542" y="1399402"/>
                  <a:pt x="797900" y="1163875"/>
                </a:cubicBezTo>
                <a:cubicBezTo>
                  <a:pt x="954258" y="928348"/>
                  <a:pt x="1173952" y="698759"/>
                  <a:pt x="1439168" y="510733"/>
                </a:cubicBezTo>
                <a:cubicBezTo>
                  <a:pt x="1704384" y="322707"/>
                  <a:pt x="2026997" y="106972"/>
                  <a:pt x="2389194" y="35720"/>
                </a:cubicBezTo>
                <a:cubicBezTo>
                  <a:pt x="2751391" y="-35532"/>
                  <a:pt x="3264009" y="9990"/>
                  <a:pt x="3612352" y="83221"/>
                </a:cubicBezTo>
                <a:cubicBezTo>
                  <a:pt x="3960695" y="156452"/>
                  <a:pt x="4210077" y="265310"/>
                  <a:pt x="4479251" y="475107"/>
                </a:cubicBezTo>
                <a:cubicBezTo>
                  <a:pt x="4748425" y="684904"/>
                  <a:pt x="5049266" y="1039184"/>
                  <a:pt x="5227396" y="1342005"/>
                </a:cubicBezTo>
                <a:cubicBezTo>
                  <a:pt x="5405526" y="1644826"/>
                  <a:pt x="5496570" y="1910041"/>
                  <a:pt x="5548030" y="2292031"/>
                </a:cubicBezTo>
                <a:cubicBezTo>
                  <a:pt x="5599490" y="2674021"/>
                  <a:pt x="5710326" y="3208410"/>
                  <a:pt x="5536155" y="3633943"/>
                </a:cubicBezTo>
                <a:cubicBezTo>
                  <a:pt x="5361984" y="4059476"/>
                  <a:pt x="4661340" y="4477091"/>
                  <a:pt x="4503002" y="4845226"/>
                </a:cubicBezTo>
                <a:cubicBezTo>
                  <a:pt x="4344664" y="5213361"/>
                  <a:pt x="4524773" y="5526078"/>
                  <a:pt x="4586129" y="5842753"/>
                </a:cubicBezTo>
                <a:cubicBezTo>
                  <a:pt x="4647485" y="6159428"/>
                  <a:pt x="4821656" y="6586940"/>
                  <a:pt x="4871137" y="6745278"/>
                </a:cubicBezTo>
              </a:path>
            </a:pathLst>
          </a:custGeom>
          <a:solidFill>
            <a:schemeClr val="accent2">
              <a:lumMod val="50000"/>
            </a:schemeClr>
          </a:solidFill>
          <a:ln w="38100" cap="flat" cmpd="sng" algn="ctr">
            <a:noFill/>
            <a:prstDash val="solid"/>
            <a:round/>
            <a:headEnd type="none" w="med" len="med"/>
            <a:tailEnd type="none" w="med" len="med"/>
          </a:ln>
          <a:effectLst/>
        </p:spPr>
        <p:txBody>
          <a:bodyPr/>
          <a:lstStyle/>
          <a:p>
            <a:pPr>
              <a:defRPr/>
            </a:pPr>
            <a:endParaRPr lang="da-DK">
              <a:solidFill>
                <a:srgbClr val="000000"/>
              </a:solidFill>
              <a:cs typeface="Arial" charset="0"/>
            </a:endParaRPr>
          </a:p>
        </p:txBody>
      </p:sp>
      <p:sp>
        <p:nvSpPr>
          <p:cNvPr id="49157" name="Rectangle 51"/>
          <p:cNvSpPr>
            <a:spLocks noChangeArrowheads="1"/>
          </p:cNvSpPr>
          <p:nvPr/>
        </p:nvSpPr>
        <p:spPr bwMode="auto">
          <a:xfrm>
            <a:off x="5959478" y="5964238"/>
            <a:ext cx="3567113" cy="882650"/>
          </a:xfrm>
          <a:prstGeom prst="rect">
            <a:avLst/>
          </a:prstGeom>
          <a:solidFill>
            <a:srgbClr val="CCFFF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None/>
              <a:defRPr/>
            </a:pPr>
            <a:endParaRPr lang="da-DK" altLang="en-US" sz="1400">
              <a:solidFill>
                <a:srgbClr val="000000"/>
              </a:solidFill>
              <a:cs typeface="Arial" charset="0"/>
            </a:endParaRPr>
          </a:p>
        </p:txBody>
      </p:sp>
      <p:sp>
        <p:nvSpPr>
          <p:cNvPr id="12" name="Freeform 11"/>
          <p:cNvSpPr/>
          <p:nvPr/>
        </p:nvSpPr>
        <p:spPr bwMode="auto">
          <a:xfrm>
            <a:off x="7225205" y="4167120"/>
            <a:ext cx="2040337" cy="2236754"/>
          </a:xfrm>
          <a:custGeom>
            <a:avLst/>
            <a:gdLst>
              <a:gd name="connsiteX0" fmla="*/ 0 w 1895475"/>
              <a:gd name="connsiteY0" fmla="*/ 0 h 2236754"/>
              <a:gd name="connsiteX1" fmla="*/ 533400 w 1895475"/>
              <a:gd name="connsiteY1" fmla="*/ 1704975 h 2236754"/>
              <a:gd name="connsiteX2" fmla="*/ 1162050 w 1895475"/>
              <a:gd name="connsiteY2" fmla="*/ 2228850 h 2236754"/>
              <a:gd name="connsiteX3" fmla="*/ 1895475 w 1895475"/>
              <a:gd name="connsiteY3" fmla="*/ 1971675 h 2236754"/>
            </a:gdLst>
            <a:ahLst/>
            <a:cxnLst>
              <a:cxn ang="0">
                <a:pos x="connsiteX0" y="connsiteY0"/>
              </a:cxn>
              <a:cxn ang="0">
                <a:pos x="connsiteX1" y="connsiteY1"/>
              </a:cxn>
              <a:cxn ang="0">
                <a:pos x="connsiteX2" y="connsiteY2"/>
              </a:cxn>
              <a:cxn ang="0">
                <a:pos x="connsiteX3" y="connsiteY3"/>
              </a:cxn>
            </a:cxnLst>
            <a:rect l="l" t="t" r="r" b="b"/>
            <a:pathLst>
              <a:path w="1895475" h="2236754">
                <a:moveTo>
                  <a:pt x="0" y="0"/>
                </a:moveTo>
                <a:cubicBezTo>
                  <a:pt x="169862" y="666750"/>
                  <a:pt x="339725" y="1333500"/>
                  <a:pt x="533400" y="1704975"/>
                </a:cubicBezTo>
                <a:cubicBezTo>
                  <a:pt x="727075" y="2076450"/>
                  <a:pt x="935038" y="2184400"/>
                  <a:pt x="1162050" y="2228850"/>
                </a:cubicBezTo>
                <a:cubicBezTo>
                  <a:pt x="1389062" y="2273300"/>
                  <a:pt x="1642268" y="2122487"/>
                  <a:pt x="1895475" y="1971675"/>
                </a:cubicBezTo>
              </a:path>
            </a:pathLst>
          </a:custGeom>
          <a:noFill/>
          <a:ln w="85725" cap="flat" cmpd="sng" algn="ctr">
            <a:solidFill>
              <a:schemeClr val="bg1"/>
            </a:solidFill>
            <a:prstDash val="solid"/>
            <a:round/>
            <a:headEnd type="none" w="med" len="med"/>
            <a:tailEnd type="triangle" w="med" len="sm"/>
          </a:ln>
          <a:effectLst>
            <a:glow rad="101600">
              <a:srgbClr val="FF0000"/>
            </a:glow>
            <a:outerShdw sx="110000" sy="110000" algn="ctr" rotWithShape="0">
              <a:srgbClr val="FFFF00"/>
            </a:outerShdw>
          </a:effectLst>
        </p:spPr>
        <p:txBody>
          <a:bodyPr/>
          <a:lstStyle/>
          <a:p>
            <a:pPr>
              <a:defRPr/>
            </a:pPr>
            <a:endParaRPr lang="nb-NO">
              <a:solidFill>
                <a:srgbClr val="000000"/>
              </a:solidFill>
              <a:cs typeface="Arial" charset="0"/>
            </a:endParaRPr>
          </a:p>
        </p:txBody>
      </p:sp>
      <p:sp>
        <p:nvSpPr>
          <p:cNvPr id="13" name="Oval 7"/>
          <p:cNvSpPr>
            <a:spLocks noChangeArrowheads="1"/>
          </p:cNvSpPr>
          <p:nvPr/>
        </p:nvSpPr>
        <p:spPr bwMode="auto">
          <a:xfrm rot="16200000">
            <a:off x="6859590" y="3586163"/>
            <a:ext cx="511175" cy="368300"/>
          </a:xfrm>
          <a:prstGeom prst="ellipse">
            <a:avLst/>
          </a:prstGeom>
          <a:solidFill>
            <a:srgbClr val="FF5050"/>
          </a:solidFill>
          <a:ln w="88900">
            <a:solidFill>
              <a:srgbClr val="FF0000"/>
            </a:solidFill>
          </a:ln>
          <a:effectLst>
            <a:outerShdw blurRad="50800" sx="120000" sy="120000" algn="ctr" rotWithShape="0">
              <a:srgbClr val="FFFF00"/>
            </a:outerShdw>
          </a:effec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None/>
              <a:defRPr/>
            </a:pPr>
            <a:r>
              <a:rPr lang="en-US" altLang="nb-NO" sz="1400" dirty="0">
                <a:solidFill>
                  <a:srgbClr val="000000"/>
                </a:solidFill>
                <a:cs typeface="Arial" charset="0"/>
              </a:rPr>
              <a:t>      </a:t>
            </a:r>
          </a:p>
        </p:txBody>
      </p:sp>
      <p:sp>
        <p:nvSpPr>
          <p:cNvPr id="20" name="Line 6"/>
          <p:cNvSpPr>
            <a:spLocks noChangeShapeType="1"/>
          </p:cNvSpPr>
          <p:nvPr/>
        </p:nvSpPr>
        <p:spPr bwMode="auto">
          <a:xfrm>
            <a:off x="3791744" y="3068963"/>
            <a:ext cx="2971262" cy="638547"/>
          </a:xfrm>
          <a:prstGeom prst="line">
            <a:avLst/>
          </a:prstGeom>
          <a:noFill/>
          <a:ln w="38100">
            <a:solidFill>
              <a:schemeClr val="bg1"/>
            </a:solidFill>
            <a:round/>
            <a:headEnd/>
            <a:tailEnd type="triangle" w="lg" len="med"/>
          </a:ln>
          <a:effectLst>
            <a:glow rad="38100">
              <a:srgbClr val="FF0000">
                <a:alpha val="85000"/>
              </a:srgbClr>
            </a:glow>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pPr>
              <a:defRPr/>
            </a:pPr>
            <a:endParaRPr lang="da-DK">
              <a:ln>
                <a:solidFill>
                  <a:srgbClr val="FFFFFF"/>
                </a:solidFill>
              </a:ln>
              <a:solidFill>
                <a:srgbClr val="000000"/>
              </a:solidFill>
              <a:cs typeface="Arial" charset="0"/>
            </a:endParaRPr>
          </a:p>
        </p:txBody>
      </p:sp>
      <p:sp>
        <p:nvSpPr>
          <p:cNvPr id="23" name="Freeform 22"/>
          <p:cNvSpPr/>
          <p:nvPr/>
        </p:nvSpPr>
        <p:spPr bwMode="auto">
          <a:xfrm rot="297466">
            <a:off x="9084871" y="5483348"/>
            <a:ext cx="932601" cy="1162678"/>
          </a:xfrm>
          <a:custGeom>
            <a:avLst/>
            <a:gdLst>
              <a:gd name="connsiteX0" fmla="*/ 47112 w 821123"/>
              <a:gd name="connsiteY0" fmla="*/ 91681 h 880810"/>
              <a:gd name="connsiteX1" fmla="*/ 264396 w 821123"/>
              <a:gd name="connsiteY1" fmla="*/ 37361 h 880810"/>
              <a:gd name="connsiteX2" fmla="*/ 413778 w 821123"/>
              <a:gd name="connsiteY2" fmla="*/ 23780 h 880810"/>
              <a:gd name="connsiteX3" fmla="*/ 635588 w 821123"/>
              <a:gd name="connsiteY3" fmla="*/ 14727 h 880810"/>
              <a:gd name="connsiteX4" fmla="*/ 798550 w 821123"/>
              <a:gd name="connsiteY4" fmla="*/ 241064 h 880810"/>
              <a:gd name="connsiteX5" fmla="*/ 812130 w 821123"/>
              <a:gd name="connsiteY5" fmla="*/ 535301 h 880810"/>
              <a:gd name="connsiteX6" fmla="*/ 726122 w 821123"/>
              <a:gd name="connsiteY6" fmla="*/ 797852 h 880810"/>
              <a:gd name="connsiteX7" fmla="*/ 603901 w 821123"/>
              <a:gd name="connsiteY7" fmla="*/ 879333 h 880810"/>
              <a:gd name="connsiteX8" fmla="*/ 418305 w 821123"/>
              <a:gd name="connsiteY8" fmla="*/ 743531 h 880810"/>
              <a:gd name="connsiteX9" fmla="*/ 359457 w 821123"/>
              <a:gd name="connsiteY9" fmla="*/ 526248 h 880810"/>
              <a:gd name="connsiteX10" fmla="*/ 431885 w 821123"/>
              <a:gd name="connsiteY10" fmla="*/ 358759 h 880810"/>
              <a:gd name="connsiteX11" fmla="*/ 250815 w 821123"/>
              <a:gd name="connsiteY11" fmla="*/ 372339 h 880810"/>
              <a:gd name="connsiteX12" fmla="*/ 15425 w 821123"/>
              <a:gd name="connsiteY12" fmla="*/ 227483 h 880810"/>
              <a:gd name="connsiteX13" fmla="*/ 47112 w 821123"/>
              <a:gd name="connsiteY13" fmla="*/ 91681 h 880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21123" h="880810">
                <a:moveTo>
                  <a:pt x="47112" y="91681"/>
                </a:moveTo>
                <a:cubicBezTo>
                  <a:pt x="88607" y="59994"/>
                  <a:pt x="203285" y="48678"/>
                  <a:pt x="264396" y="37361"/>
                </a:cubicBezTo>
                <a:cubicBezTo>
                  <a:pt x="325507" y="26044"/>
                  <a:pt x="351913" y="27552"/>
                  <a:pt x="413778" y="23780"/>
                </a:cubicBezTo>
                <a:cubicBezTo>
                  <a:pt x="475643" y="20008"/>
                  <a:pt x="571459" y="-21487"/>
                  <a:pt x="635588" y="14727"/>
                </a:cubicBezTo>
                <a:cubicBezTo>
                  <a:pt x="699717" y="50941"/>
                  <a:pt x="769126" y="154302"/>
                  <a:pt x="798550" y="241064"/>
                </a:cubicBezTo>
                <a:cubicBezTo>
                  <a:pt x="827974" y="327826"/>
                  <a:pt x="824201" y="442503"/>
                  <a:pt x="812130" y="535301"/>
                </a:cubicBezTo>
                <a:cubicBezTo>
                  <a:pt x="800059" y="628099"/>
                  <a:pt x="760827" y="740513"/>
                  <a:pt x="726122" y="797852"/>
                </a:cubicBezTo>
                <a:cubicBezTo>
                  <a:pt x="691417" y="855191"/>
                  <a:pt x="655204" y="888386"/>
                  <a:pt x="603901" y="879333"/>
                </a:cubicBezTo>
                <a:cubicBezTo>
                  <a:pt x="552598" y="870280"/>
                  <a:pt x="459046" y="802379"/>
                  <a:pt x="418305" y="743531"/>
                </a:cubicBezTo>
                <a:cubicBezTo>
                  <a:pt x="377564" y="684684"/>
                  <a:pt x="357194" y="590377"/>
                  <a:pt x="359457" y="526248"/>
                </a:cubicBezTo>
                <a:cubicBezTo>
                  <a:pt x="361720" y="462119"/>
                  <a:pt x="449992" y="384411"/>
                  <a:pt x="431885" y="358759"/>
                </a:cubicBezTo>
                <a:cubicBezTo>
                  <a:pt x="413778" y="333108"/>
                  <a:pt x="320225" y="394218"/>
                  <a:pt x="250815" y="372339"/>
                </a:cubicBezTo>
                <a:cubicBezTo>
                  <a:pt x="181405" y="350460"/>
                  <a:pt x="47866" y="274259"/>
                  <a:pt x="15425" y="227483"/>
                </a:cubicBezTo>
                <a:cubicBezTo>
                  <a:pt x="-17016" y="180707"/>
                  <a:pt x="5617" y="123368"/>
                  <a:pt x="47112" y="91681"/>
                </a:cubicBezTo>
                <a:close/>
              </a:path>
            </a:pathLst>
          </a:custGeom>
          <a:solidFill>
            <a:srgbClr val="FF0000"/>
          </a:solidFill>
          <a:ln w="9525" cap="flat" cmpd="sng" algn="ctr">
            <a:solidFill>
              <a:schemeClr val="accent6"/>
            </a:solidFill>
            <a:prstDash val="solid"/>
            <a:round/>
            <a:headEnd type="none" w="med" len="med"/>
            <a:tailEnd type="none" w="med" len="med"/>
          </a:ln>
          <a:effectLst>
            <a:glow rad="139700">
              <a:srgbClr val="FFFF00"/>
            </a:glow>
            <a:outerShdw dir="6600000" sx="113000" sy="113000" algn="ctr" rotWithShape="0">
              <a:schemeClr val="bg1"/>
            </a:outerShdw>
          </a:effectLst>
        </p:spPr>
        <p:txBody>
          <a:bodyPr/>
          <a:lstStyle/>
          <a:p>
            <a:pPr>
              <a:defRPr/>
            </a:pPr>
            <a:endParaRPr lang="da-DK">
              <a:solidFill>
                <a:srgbClr val="000000"/>
              </a:solidFill>
              <a:cs typeface="Arial" charset="0"/>
            </a:endParaRPr>
          </a:p>
        </p:txBody>
      </p:sp>
      <p:sp>
        <p:nvSpPr>
          <p:cNvPr id="49173" name="Freeform 41"/>
          <p:cNvSpPr>
            <a:spLocks/>
          </p:cNvSpPr>
          <p:nvPr/>
        </p:nvSpPr>
        <p:spPr bwMode="auto">
          <a:xfrm rot="297466">
            <a:off x="9336091" y="5700716"/>
            <a:ext cx="528637" cy="598487"/>
          </a:xfrm>
          <a:custGeom>
            <a:avLst/>
            <a:gdLst>
              <a:gd name="T0" fmla="*/ 99937 w 480656"/>
              <a:gd name="T1" fmla="*/ 6473 h 569623"/>
              <a:gd name="T2" fmla="*/ 302701 w 480656"/>
              <a:gd name="T3" fmla="*/ 1452 h 569623"/>
              <a:gd name="T4" fmla="*/ 406240 w 480656"/>
              <a:gd name="T5" fmla="*/ 31576 h 569623"/>
              <a:gd name="T6" fmla="*/ 458006 w 480656"/>
              <a:gd name="T7" fmla="*/ 103541 h 569623"/>
              <a:gd name="T8" fmla="*/ 414866 w 480656"/>
              <a:gd name="T9" fmla="*/ 202281 h 569623"/>
              <a:gd name="T10" fmla="*/ 311326 w 480656"/>
              <a:gd name="T11" fmla="*/ 193913 h 569623"/>
              <a:gd name="T12" fmla="*/ 307015 w 480656"/>
              <a:gd name="T13" fmla="*/ 103541 h 569623"/>
              <a:gd name="T14" fmla="*/ 298386 w 480656"/>
              <a:gd name="T15" fmla="*/ 56680 h 569623"/>
              <a:gd name="T16" fmla="*/ 74051 w 480656"/>
              <a:gd name="T17" fmla="*/ 49986 h 569623"/>
              <a:gd name="T18" fmla="*/ 712 w 480656"/>
              <a:gd name="T19" fmla="*/ 21534 h 569623"/>
              <a:gd name="T20" fmla="*/ 99937 w 480656"/>
              <a:gd name="T21" fmla="*/ 6473 h 5696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80656" h="569623">
                <a:moveTo>
                  <a:pt x="104862" y="17507"/>
                </a:moveTo>
                <a:cubicBezTo>
                  <a:pt x="157674" y="8454"/>
                  <a:pt x="264052" y="-7391"/>
                  <a:pt x="317618" y="3926"/>
                </a:cubicBezTo>
                <a:cubicBezTo>
                  <a:pt x="371184" y="15243"/>
                  <a:pt x="399100" y="39386"/>
                  <a:pt x="426260" y="85408"/>
                </a:cubicBezTo>
                <a:cubicBezTo>
                  <a:pt x="453420" y="131430"/>
                  <a:pt x="479071" y="203103"/>
                  <a:pt x="480580" y="280057"/>
                </a:cubicBezTo>
                <a:cubicBezTo>
                  <a:pt x="482089" y="357011"/>
                  <a:pt x="460964" y="506393"/>
                  <a:pt x="435313" y="547134"/>
                </a:cubicBezTo>
                <a:cubicBezTo>
                  <a:pt x="409662" y="587875"/>
                  <a:pt x="345532" y="569014"/>
                  <a:pt x="326671" y="524501"/>
                </a:cubicBezTo>
                <a:cubicBezTo>
                  <a:pt x="307810" y="479988"/>
                  <a:pt x="324408" y="341922"/>
                  <a:pt x="322145" y="280057"/>
                </a:cubicBezTo>
                <a:cubicBezTo>
                  <a:pt x="319882" y="218192"/>
                  <a:pt x="353832" y="177450"/>
                  <a:pt x="313091" y="153308"/>
                </a:cubicBezTo>
                <a:cubicBezTo>
                  <a:pt x="272350" y="129166"/>
                  <a:pt x="129758" y="151045"/>
                  <a:pt x="77701" y="135202"/>
                </a:cubicBezTo>
                <a:cubicBezTo>
                  <a:pt x="25644" y="119359"/>
                  <a:pt x="-5289" y="77863"/>
                  <a:pt x="747" y="58247"/>
                </a:cubicBezTo>
                <a:cubicBezTo>
                  <a:pt x="6783" y="38631"/>
                  <a:pt x="52050" y="26560"/>
                  <a:pt x="104862" y="17507"/>
                </a:cubicBezTo>
                <a:close/>
              </a:path>
            </a:pathLst>
          </a:custGeom>
          <a:solidFill>
            <a:srgbClr val="002060"/>
          </a:solidFill>
          <a:ln w="3175" cap="flat" cmpd="sng" algn="ctr">
            <a:solidFill>
              <a:schemeClr val="bg1"/>
            </a:solidFill>
            <a:prstDash val="solid"/>
            <a:round/>
            <a:headEnd type="none" w="med" len="med"/>
            <a:tailEnd type="none" w="med" len="med"/>
          </a:ln>
        </p:spPr>
        <p:txBody>
          <a:bodyPr/>
          <a:lstStyle/>
          <a:p>
            <a:pPr>
              <a:defRPr/>
            </a:pPr>
            <a:endParaRPr lang="nb-NO">
              <a:solidFill>
                <a:srgbClr val="000000"/>
              </a:solidFill>
              <a:cs typeface="Arial" charset="0"/>
            </a:endParaRPr>
          </a:p>
        </p:txBody>
      </p:sp>
      <p:sp>
        <p:nvSpPr>
          <p:cNvPr id="31" name="Trapezoid 30"/>
          <p:cNvSpPr/>
          <p:nvPr/>
        </p:nvSpPr>
        <p:spPr bwMode="auto">
          <a:xfrm>
            <a:off x="5951986" y="5866354"/>
            <a:ext cx="2887197" cy="986157"/>
          </a:xfrm>
          <a:prstGeom prst="trapezoid">
            <a:avLst>
              <a:gd name="adj" fmla="val 12804"/>
            </a:avLst>
          </a:prstGeom>
          <a:solidFill>
            <a:srgbClr val="CCFFFF"/>
          </a:solidFill>
          <a:ln w="9525" cap="flat" cmpd="sng" algn="ctr">
            <a:noFill/>
            <a:prstDash val="solid"/>
            <a:round/>
            <a:headEnd type="none" w="med" len="med"/>
            <a:tailEnd type="none" w="med" len="med"/>
          </a:ln>
          <a:effectLst>
            <a:softEdge rad="63500"/>
          </a:effectLst>
        </p:spPr>
        <p:txBody>
          <a:bodyPr/>
          <a:lstStyle/>
          <a:p>
            <a:pPr>
              <a:defRPr/>
            </a:pPr>
            <a:endParaRPr lang="nb-NO">
              <a:solidFill>
                <a:srgbClr val="000000"/>
              </a:solidFill>
              <a:cs typeface="Arial" charset="0"/>
            </a:endParaRPr>
          </a:p>
        </p:txBody>
      </p:sp>
      <p:sp>
        <p:nvSpPr>
          <p:cNvPr id="49177" name="Freeform 31"/>
          <p:cNvSpPr>
            <a:spLocks/>
          </p:cNvSpPr>
          <p:nvPr/>
        </p:nvSpPr>
        <p:spPr bwMode="auto">
          <a:xfrm>
            <a:off x="7932738" y="5999166"/>
            <a:ext cx="709612" cy="327025"/>
          </a:xfrm>
          <a:custGeom>
            <a:avLst/>
            <a:gdLst>
              <a:gd name="T0" fmla="*/ 0 w 743803"/>
              <a:gd name="T1" fmla="*/ 0 h 395527"/>
              <a:gd name="T2" fmla="*/ 159801 w 743803"/>
              <a:gd name="T3" fmla="*/ 112160 h 395527"/>
              <a:gd name="T4" fmla="*/ 331440 w 743803"/>
              <a:gd name="T5" fmla="*/ 181777 h 395527"/>
              <a:gd name="T6" fmla="*/ 520834 w 743803"/>
              <a:gd name="T7" fmla="*/ 220454 h 395527"/>
              <a:gd name="T8" fmla="*/ 645123 w 743803"/>
              <a:gd name="T9" fmla="*/ 220454 h 3955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3803" h="395527">
                <a:moveTo>
                  <a:pt x="0" y="0"/>
                </a:moveTo>
                <a:cubicBezTo>
                  <a:pt x="60277" y="72219"/>
                  <a:pt x="120555" y="144438"/>
                  <a:pt x="184245" y="197892"/>
                </a:cubicBezTo>
                <a:cubicBezTo>
                  <a:pt x="247935" y="251346"/>
                  <a:pt x="312762" y="288877"/>
                  <a:pt x="382138" y="320722"/>
                </a:cubicBezTo>
                <a:cubicBezTo>
                  <a:pt x="451514" y="352567"/>
                  <a:pt x="540225" y="377588"/>
                  <a:pt x="600502" y="388961"/>
                </a:cubicBezTo>
                <a:cubicBezTo>
                  <a:pt x="660780" y="400334"/>
                  <a:pt x="702291" y="394647"/>
                  <a:pt x="743803" y="388961"/>
                </a:cubicBezTo>
              </a:path>
            </a:pathLst>
          </a:custGeom>
          <a:noFill/>
          <a:ln w="38100" cap="flat" cmpd="sng" algn="ctr">
            <a:solidFill>
              <a:srgbClr val="002060"/>
            </a:solidFill>
            <a:prstDash val="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nb-NO">
              <a:solidFill>
                <a:srgbClr val="000000"/>
              </a:solidFill>
              <a:cs typeface="Arial" charset="0"/>
            </a:endParaRPr>
          </a:p>
        </p:txBody>
      </p:sp>
      <p:sp>
        <p:nvSpPr>
          <p:cNvPr id="49178" name="Freeform 32"/>
          <p:cNvSpPr>
            <a:spLocks/>
          </p:cNvSpPr>
          <p:nvPr/>
        </p:nvSpPr>
        <p:spPr bwMode="auto">
          <a:xfrm>
            <a:off x="7804150" y="5999163"/>
            <a:ext cx="876300" cy="436562"/>
          </a:xfrm>
          <a:custGeom>
            <a:avLst/>
            <a:gdLst>
              <a:gd name="T0" fmla="*/ 0 w 879731"/>
              <a:gd name="T1" fmla="*/ 0 h 494036"/>
              <a:gd name="T2" fmla="*/ 239788 w 879731"/>
              <a:gd name="T3" fmla="*/ 197427 h 494036"/>
              <a:gd name="T4" fmla="*/ 441041 w 879731"/>
              <a:gd name="T5" fmla="*/ 281182 h 494036"/>
              <a:gd name="T6" fmla="*/ 646575 w 879731"/>
              <a:gd name="T7" fmla="*/ 329043 h 494036"/>
              <a:gd name="T8" fmla="*/ 869237 w 879731"/>
              <a:gd name="T9" fmla="*/ 341008 h 4940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9731" h="494036">
                <a:moveTo>
                  <a:pt x="0" y="0"/>
                </a:moveTo>
                <a:cubicBezTo>
                  <a:pt x="84145" y="109063"/>
                  <a:pt x="168290" y="218127"/>
                  <a:pt x="242684" y="286021"/>
                </a:cubicBezTo>
                <a:cubicBezTo>
                  <a:pt x="317078" y="353915"/>
                  <a:pt x="377750" y="375583"/>
                  <a:pt x="446366" y="407363"/>
                </a:cubicBezTo>
                <a:cubicBezTo>
                  <a:pt x="514982" y="439143"/>
                  <a:pt x="582154" y="462256"/>
                  <a:pt x="654381" y="476701"/>
                </a:cubicBezTo>
                <a:cubicBezTo>
                  <a:pt x="726608" y="491146"/>
                  <a:pt x="803169" y="492591"/>
                  <a:pt x="879731" y="494036"/>
                </a:cubicBezTo>
              </a:path>
            </a:pathLst>
          </a:custGeom>
          <a:noFill/>
          <a:ln w="38100" cap="flat" cmpd="sng" algn="ctr">
            <a:solidFill>
              <a:srgbClr val="002060"/>
            </a:solidFill>
            <a:prstDash val="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nb-NO">
              <a:solidFill>
                <a:srgbClr val="000000"/>
              </a:solidFill>
              <a:cs typeface="Arial" charset="0"/>
            </a:endParaRPr>
          </a:p>
        </p:txBody>
      </p:sp>
      <p:sp>
        <p:nvSpPr>
          <p:cNvPr id="21" name="Freeform 16"/>
          <p:cNvSpPr/>
          <p:nvPr/>
        </p:nvSpPr>
        <p:spPr bwMode="auto">
          <a:xfrm rot="21107343">
            <a:off x="6591527" y="2601913"/>
            <a:ext cx="1670050" cy="1306512"/>
          </a:xfrm>
          <a:custGeom>
            <a:avLst/>
            <a:gdLst>
              <a:gd name="connsiteX0" fmla="*/ 507444 w 1203773"/>
              <a:gd name="connsiteY0" fmla="*/ 664846 h 969179"/>
              <a:gd name="connsiteX1" fmla="*/ 546081 w 1203773"/>
              <a:gd name="connsiteY1" fmla="*/ 767877 h 969179"/>
              <a:gd name="connsiteX2" fmla="*/ 548657 w 1203773"/>
              <a:gd name="connsiteY2" fmla="*/ 865756 h 969179"/>
              <a:gd name="connsiteX3" fmla="*/ 530626 w 1203773"/>
              <a:gd name="connsiteY3" fmla="*/ 932727 h 969179"/>
              <a:gd name="connsiteX4" fmla="*/ 510020 w 1203773"/>
              <a:gd name="connsiteY4" fmla="*/ 966212 h 969179"/>
              <a:gd name="connsiteX5" fmla="*/ 680021 w 1203773"/>
              <a:gd name="connsiteY5" fmla="*/ 958484 h 969179"/>
              <a:gd name="connsiteX6" fmla="*/ 906689 w 1203773"/>
              <a:gd name="connsiteY6" fmla="*/ 886363 h 969179"/>
              <a:gd name="connsiteX7" fmla="*/ 1058660 w 1203773"/>
              <a:gd name="connsiteY7" fmla="*/ 801362 h 969179"/>
              <a:gd name="connsiteX8" fmla="*/ 1153964 w 1203773"/>
              <a:gd name="connsiteY8" fmla="*/ 675149 h 969179"/>
              <a:gd name="connsiteX9" fmla="*/ 1195176 w 1203773"/>
              <a:gd name="connsiteY9" fmla="*/ 499996 h 969179"/>
              <a:gd name="connsiteX10" fmla="*/ 1197752 w 1203773"/>
              <a:gd name="connsiteY10" fmla="*/ 371208 h 969179"/>
              <a:gd name="connsiteX11" fmla="*/ 1128206 w 1203773"/>
              <a:gd name="connsiteY11" fmla="*/ 226964 h 969179"/>
              <a:gd name="connsiteX12" fmla="*/ 1048357 w 1203773"/>
              <a:gd name="connsiteY12" fmla="*/ 144540 h 969179"/>
              <a:gd name="connsiteX13" fmla="*/ 855174 w 1203773"/>
              <a:gd name="connsiteY13" fmla="*/ 62115 h 969179"/>
              <a:gd name="connsiteX14" fmla="*/ 651688 w 1203773"/>
              <a:gd name="connsiteY14" fmla="*/ 18327 h 969179"/>
              <a:gd name="connsiteX15" fmla="*/ 471384 w 1203773"/>
              <a:gd name="connsiteY15" fmla="*/ 296 h 969179"/>
              <a:gd name="connsiteX16" fmla="*/ 262746 w 1203773"/>
              <a:gd name="connsiteY16" fmla="*/ 31205 h 969179"/>
              <a:gd name="connsiteX17" fmla="*/ 95320 w 1203773"/>
              <a:gd name="connsiteY17" fmla="*/ 141964 h 969179"/>
              <a:gd name="connsiteX18" fmla="*/ 20623 w 1203773"/>
              <a:gd name="connsiteY18" fmla="*/ 263025 h 969179"/>
              <a:gd name="connsiteX19" fmla="*/ 17 w 1203773"/>
              <a:gd name="connsiteY19" fmla="*/ 340298 h 969179"/>
              <a:gd name="connsiteX20" fmla="*/ 18047 w 1203773"/>
              <a:gd name="connsiteY20" fmla="*/ 420147 h 969179"/>
              <a:gd name="connsiteX21" fmla="*/ 66987 w 1203773"/>
              <a:gd name="connsiteY21" fmla="*/ 438178 h 969179"/>
              <a:gd name="connsiteX22" fmla="*/ 123654 w 1203773"/>
              <a:gd name="connsiteY22" fmla="*/ 414996 h 969179"/>
              <a:gd name="connsiteX23" fmla="*/ 131381 w 1203773"/>
              <a:gd name="connsiteY23" fmla="*/ 332571 h 969179"/>
              <a:gd name="connsiteX24" fmla="*/ 115927 w 1203773"/>
              <a:gd name="connsiteY24" fmla="*/ 270753 h 969179"/>
              <a:gd name="connsiteX25" fmla="*/ 177745 w 1203773"/>
              <a:gd name="connsiteY25" fmla="*/ 175449 h 969179"/>
              <a:gd name="connsiteX26" fmla="*/ 340019 w 1203773"/>
              <a:gd name="connsiteY26" fmla="*/ 105903 h 969179"/>
              <a:gd name="connsiteX27" fmla="*/ 517748 w 1203773"/>
              <a:gd name="connsiteY27" fmla="*/ 87873 h 969179"/>
              <a:gd name="connsiteX28" fmla="*/ 741840 w 1203773"/>
              <a:gd name="connsiteY28" fmla="*/ 141964 h 969179"/>
              <a:gd name="connsiteX29" fmla="*/ 955629 w 1203773"/>
              <a:gd name="connsiteY29" fmla="*/ 232116 h 969179"/>
              <a:gd name="connsiteX30" fmla="*/ 1076691 w 1203773"/>
              <a:gd name="connsiteY30" fmla="*/ 412420 h 969179"/>
              <a:gd name="connsiteX31" fmla="*/ 1009720 w 1203773"/>
              <a:gd name="connsiteY31" fmla="*/ 600452 h 969179"/>
              <a:gd name="connsiteX32" fmla="*/ 757295 w 1203773"/>
              <a:gd name="connsiteY32" fmla="*/ 700907 h 969179"/>
              <a:gd name="connsiteX33" fmla="*/ 569263 w 1203773"/>
              <a:gd name="connsiteY33" fmla="*/ 693180 h 969179"/>
              <a:gd name="connsiteX34" fmla="*/ 507444 w 1203773"/>
              <a:gd name="connsiteY34" fmla="*/ 664846 h 969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03773" h="969179">
                <a:moveTo>
                  <a:pt x="507444" y="664846"/>
                </a:moveTo>
                <a:cubicBezTo>
                  <a:pt x="503580" y="677295"/>
                  <a:pt x="539212" y="734392"/>
                  <a:pt x="546081" y="767877"/>
                </a:cubicBezTo>
                <a:cubicBezTo>
                  <a:pt x="552950" y="801362"/>
                  <a:pt x="551233" y="838281"/>
                  <a:pt x="548657" y="865756"/>
                </a:cubicBezTo>
                <a:cubicBezTo>
                  <a:pt x="546081" y="893231"/>
                  <a:pt x="537066" y="915984"/>
                  <a:pt x="530626" y="932727"/>
                </a:cubicBezTo>
                <a:cubicBezTo>
                  <a:pt x="524187" y="949470"/>
                  <a:pt x="485121" y="961919"/>
                  <a:pt x="510020" y="966212"/>
                </a:cubicBezTo>
                <a:cubicBezTo>
                  <a:pt x="534919" y="970505"/>
                  <a:pt x="613910" y="971792"/>
                  <a:pt x="680021" y="958484"/>
                </a:cubicBezTo>
                <a:cubicBezTo>
                  <a:pt x="746132" y="945176"/>
                  <a:pt x="843582" y="912550"/>
                  <a:pt x="906689" y="886363"/>
                </a:cubicBezTo>
                <a:cubicBezTo>
                  <a:pt x="969796" y="860176"/>
                  <a:pt x="1017448" y="836564"/>
                  <a:pt x="1058660" y="801362"/>
                </a:cubicBezTo>
                <a:cubicBezTo>
                  <a:pt x="1099873" y="766160"/>
                  <a:pt x="1131211" y="725377"/>
                  <a:pt x="1153964" y="675149"/>
                </a:cubicBezTo>
                <a:cubicBezTo>
                  <a:pt x="1176717" y="624921"/>
                  <a:pt x="1187878" y="550653"/>
                  <a:pt x="1195176" y="499996"/>
                </a:cubicBezTo>
                <a:cubicBezTo>
                  <a:pt x="1202474" y="449339"/>
                  <a:pt x="1208914" y="416713"/>
                  <a:pt x="1197752" y="371208"/>
                </a:cubicBezTo>
                <a:cubicBezTo>
                  <a:pt x="1186590" y="325703"/>
                  <a:pt x="1153105" y="264742"/>
                  <a:pt x="1128206" y="226964"/>
                </a:cubicBezTo>
                <a:cubicBezTo>
                  <a:pt x="1103307" y="189186"/>
                  <a:pt x="1093862" y="172015"/>
                  <a:pt x="1048357" y="144540"/>
                </a:cubicBezTo>
                <a:cubicBezTo>
                  <a:pt x="1002852" y="117065"/>
                  <a:pt x="921285" y="83150"/>
                  <a:pt x="855174" y="62115"/>
                </a:cubicBezTo>
                <a:cubicBezTo>
                  <a:pt x="789063" y="41080"/>
                  <a:pt x="715653" y="28630"/>
                  <a:pt x="651688" y="18327"/>
                </a:cubicBezTo>
                <a:cubicBezTo>
                  <a:pt x="587723" y="8024"/>
                  <a:pt x="536208" y="-1850"/>
                  <a:pt x="471384" y="296"/>
                </a:cubicBezTo>
                <a:cubicBezTo>
                  <a:pt x="406560" y="2442"/>
                  <a:pt x="325423" y="7594"/>
                  <a:pt x="262746" y="31205"/>
                </a:cubicBezTo>
                <a:cubicBezTo>
                  <a:pt x="200069" y="54816"/>
                  <a:pt x="135674" y="103327"/>
                  <a:pt x="95320" y="141964"/>
                </a:cubicBezTo>
                <a:cubicBezTo>
                  <a:pt x="54966" y="180601"/>
                  <a:pt x="36507" y="229969"/>
                  <a:pt x="20623" y="263025"/>
                </a:cubicBezTo>
                <a:cubicBezTo>
                  <a:pt x="4739" y="296081"/>
                  <a:pt x="446" y="314111"/>
                  <a:pt x="17" y="340298"/>
                </a:cubicBezTo>
                <a:cubicBezTo>
                  <a:pt x="-412" y="366485"/>
                  <a:pt x="6885" y="403834"/>
                  <a:pt x="18047" y="420147"/>
                </a:cubicBezTo>
                <a:cubicBezTo>
                  <a:pt x="29209" y="436460"/>
                  <a:pt x="49386" y="439036"/>
                  <a:pt x="66987" y="438178"/>
                </a:cubicBezTo>
                <a:cubicBezTo>
                  <a:pt x="84588" y="437320"/>
                  <a:pt x="112922" y="432597"/>
                  <a:pt x="123654" y="414996"/>
                </a:cubicBezTo>
                <a:cubicBezTo>
                  <a:pt x="134386" y="397395"/>
                  <a:pt x="132669" y="356611"/>
                  <a:pt x="131381" y="332571"/>
                </a:cubicBezTo>
                <a:cubicBezTo>
                  <a:pt x="130093" y="308531"/>
                  <a:pt x="108200" y="296940"/>
                  <a:pt x="115927" y="270753"/>
                </a:cubicBezTo>
                <a:cubicBezTo>
                  <a:pt x="123654" y="244566"/>
                  <a:pt x="140396" y="202924"/>
                  <a:pt x="177745" y="175449"/>
                </a:cubicBezTo>
                <a:cubicBezTo>
                  <a:pt x="215094" y="147974"/>
                  <a:pt x="283352" y="120499"/>
                  <a:pt x="340019" y="105903"/>
                </a:cubicBezTo>
                <a:cubicBezTo>
                  <a:pt x="396686" y="91307"/>
                  <a:pt x="450778" y="81863"/>
                  <a:pt x="517748" y="87873"/>
                </a:cubicBezTo>
                <a:cubicBezTo>
                  <a:pt x="584718" y="93883"/>
                  <a:pt x="668860" y="117924"/>
                  <a:pt x="741840" y="141964"/>
                </a:cubicBezTo>
                <a:cubicBezTo>
                  <a:pt x="814820" y="166004"/>
                  <a:pt x="899821" y="187040"/>
                  <a:pt x="955629" y="232116"/>
                </a:cubicBezTo>
                <a:cubicBezTo>
                  <a:pt x="1011438" y="277192"/>
                  <a:pt x="1067676" y="351031"/>
                  <a:pt x="1076691" y="412420"/>
                </a:cubicBezTo>
                <a:cubicBezTo>
                  <a:pt x="1085706" y="473809"/>
                  <a:pt x="1062953" y="552371"/>
                  <a:pt x="1009720" y="600452"/>
                </a:cubicBezTo>
                <a:cubicBezTo>
                  <a:pt x="956487" y="648533"/>
                  <a:pt x="830704" y="685452"/>
                  <a:pt x="757295" y="700907"/>
                </a:cubicBezTo>
                <a:cubicBezTo>
                  <a:pt x="683886" y="716362"/>
                  <a:pt x="610905" y="699190"/>
                  <a:pt x="569263" y="693180"/>
                </a:cubicBezTo>
                <a:cubicBezTo>
                  <a:pt x="527621" y="687170"/>
                  <a:pt x="511308" y="652397"/>
                  <a:pt x="507444" y="664846"/>
                </a:cubicBezTo>
                <a:close/>
              </a:path>
            </a:pathLst>
          </a:custGeom>
          <a:solidFill>
            <a:schemeClr val="accent6">
              <a:lumMod val="75000"/>
            </a:schemeClr>
          </a:solidFill>
          <a:ln w="6350" cap="flat" cmpd="sng" algn="ctr">
            <a:solidFill>
              <a:schemeClr val="accent1"/>
            </a:solidFill>
            <a:prstDash val="solid"/>
            <a:round/>
            <a:headEnd type="none" w="med" len="med"/>
            <a:tailEnd type="none" w="med" len="med"/>
          </a:ln>
          <a:effectLst>
            <a:outerShdw blurRad="50800" dist="38100" dir="2700000" algn="tl" rotWithShape="0">
              <a:prstClr val="black">
                <a:alpha val="50000"/>
              </a:prstClr>
            </a:outerShdw>
          </a:effectLst>
        </p:spPr>
        <p:txBody>
          <a:bodyPr/>
          <a:lstStyle/>
          <a:p>
            <a:pPr>
              <a:defRPr/>
            </a:pPr>
            <a:endParaRPr lang="da-DK">
              <a:solidFill>
                <a:srgbClr val="000000"/>
              </a:solidFill>
              <a:cs typeface="Arial" charset="0"/>
            </a:endParaRPr>
          </a:p>
        </p:txBody>
      </p:sp>
      <p:sp>
        <p:nvSpPr>
          <p:cNvPr id="22" name="Freeform 17"/>
          <p:cNvSpPr/>
          <p:nvPr/>
        </p:nvSpPr>
        <p:spPr bwMode="auto">
          <a:xfrm rot="180346">
            <a:off x="4640489" y="1114428"/>
            <a:ext cx="1244600" cy="2087563"/>
          </a:xfrm>
          <a:custGeom>
            <a:avLst/>
            <a:gdLst>
              <a:gd name="connsiteX0" fmla="*/ 527860 w 1127861"/>
              <a:gd name="connsiteY0" fmla="*/ 1967824 h 2033894"/>
              <a:gd name="connsiteX1" fmla="*/ 608327 w 1127861"/>
              <a:gd name="connsiteY1" fmla="*/ 2033660 h 2033894"/>
              <a:gd name="connsiteX2" fmla="*/ 842414 w 1127861"/>
              <a:gd name="connsiteY2" fmla="*/ 1989769 h 2033894"/>
              <a:gd name="connsiteX3" fmla="*/ 996033 w 1127861"/>
              <a:gd name="connsiteY3" fmla="*/ 1989769 h 2033894"/>
              <a:gd name="connsiteX4" fmla="*/ 1061870 w 1127861"/>
              <a:gd name="connsiteY4" fmla="*/ 1748368 h 2033894"/>
              <a:gd name="connsiteX5" fmla="*/ 1127707 w 1127861"/>
              <a:gd name="connsiteY5" fmla="*/ 1660585 h 2033894"/>
              <a:gd name="connsiteX6" fmla="*/ 1076500 w 1127861"/>
              <a:gd name="connsiteY6" fmla="*/ 1609379 h 2033894"/>
              <a:gd name="connsiteX7" fmla="*/ 966772 w 1127861"/>
              <a:gd name="connsiteY7" fmla="*/ 1411868 h 2033894"/>
              <a:gd name="connsiteX8" fmla="*/ 908251 w 1127861"/>
              <a:gd name="connsiteY8" fmla="*/ 1097315 h 2033894"/>
              <a:gd name="connsiteX9" fmla="*/ 1003348 w 1127861"/>
              <a:gd name="connsiteY9" fmla="*/ 812022 h 2033894"/>
              <a:gd name="connsiteX10" fmla="*/ 1091131 w 1127861"/>
              <a:gd name="connsiteY10" fmla="*/ 563305 h 2033894"/>
              <a:gd name="connsiteX11" fmla="*/ 1003348 w 1127861"/>
              <a:gd name="connsiteY11" fmla="*/ 343849 h 2033894"/>
              <a:gd name="connsiteX12" fmla="*/ 791207 w 1127861"/>
              <a:gd name="connsiteY12" fmla="*/ 256067 h 2033894"/>
              <a:gd name="connsiteX13" fmla="*/ 674164 w 1127861"/>
              <a:gd name="connsiteY13" fmla="*/ 139024 h 2033894"/>
              <a:gd name="connsiteX14" fmla="*/ 579067 w 1127861"/>
              <a:gd name="connsiteY14" fmla="*/ 36611 h 2033894"/>
              <a:gd name="connsiteX15" fmla="*/ 535175 w 1127861"/>
              <a:gd name="connsiteY15" fmla="*/ 35 h 2033894"/>
              <a:gd name="connsiteX16" fmla="*/ 505915 w 1127861"/>
              <a:gd name="connsiteY16" fmla="*/ 29296 h 2033894"/>
              <a:gd name="connsiteX17" fmla="*/ 374241 w 1127861"/>
              <a:gd name="connsiteY17" fmla="*/ 160969 h 2033894"/>
              <a:gd name="connsiteX18" fmla="*/ 308404 w 1127861"/>
              <a:gd name="connsiteY18" fmla="*/ 285328 h 2033894"/>
              <a:gd name="connsiteX19" fmla="*/ 286459 w 1127861"/>
              <a:gd name="connsiteY19" fmla="*/ 402371 h 2033894"/>
              <a:gd name="connsiteX20" fmla="*/ 374241 w 1127861"/>
              <a:gd name="connsiteY20" fmla="*/ 424316 h 2033894"/>
              <a:gd name="connsiteX21" fmla="*/ 257198 w 1127861"/>
              <a:gd name="connsiteY21" fmla="*/ 446262 h 2033894"/>
              <a:gd name="connsiteX22" fmla="*/ 110894 w 1127861"/>
              <a:gd name="connsiteY22" fmla="*/ 665718 h 2033894"/>
              <a:gd name="connsiteX23" fmla="*/ 88948 w 1127861"/>
              <a:gd name="connsiteY23" fmla="*/ 746185 h 2033894"/>
              <a:gd name="connsiteX24" fmla="*/ 220622 w 1127861"/>
              <a:gd name="connsiteY24" fmla="*/ 746185 h 2033894"/>
              <a:gd name="connsiteX25" fmla="*/ 52372 w 1127861"/>
              <a:gd name="connsiteY25" fmla="*/ 775446 h 2033894"/>
              <a:gd name="connsiteX26" fmla="*/ 23111 w 1127861"/>
              <a:gd name="connsiteY26" fmla="*/ 1038793 h 2033894"/>
              <a:gd name="connsiteX27" fmla="*/ 140155 w 1127861"/>
              <a:gd name="connsiteY27" fmla="*/ 1082684 h 2033894"/>
              <a:gd name="connsiteX28" fmla="*/ 8481 w 1127861"/>
              <a:gd name="connsiteY28" fmla="*/ 1090000 h 2033894"/>
              <a:gd name="connsiteX29" fmla="*/ 15796 w 1127861"/>
              <a:gd name="connsiteY29" fmla="*/ 1367977 h 2033894"/>
              <a:gd name="connsiteX30" fmla="*/ 37742 w 1127861"/>
              <a:gd name="connsiteY30" fmla="*/ 1455760 h 2033894"/>
              <a:gd name="connsiteX31" fmla="*/ 205991 w 1127861"/>
              <a:gd name="connsiteY31" fmla="*/ 1411868 h 2033894"/>
              <a:gd name="connsiteX32" fmla="*/ 15796 w 1127861"/>
              <a:gd name="connsiteY32" fmla="*/ 1477705 h 2033894"/>
              <a:gd name="connsiteX33" fmla="*/ 162100 w 1127861"/>
              <a:gd name="connsiteY33" fmla="*/ 1755683 h 2033894"/>
              <a:gd name="connsiteX34" fmla="*/ 388871 w 1127861"/>
              <a:gd name="connsiteY34" fmla="*/ 1850780 h 2033894"/>
              <a:gd name="connsiteX35" fmla="*/ 527860 w 1127861"/>
              <a:gd name="connsiteY35" fmla="*/ 1967824 h 2033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27861" h="2033894">
                <a:moveTo>
                  <a:pt x="527860" y="1967824"/>
                </a:moveTo>
                <a:cubicBezTo>
                  <a:pt x="564436" y="1998304"/>
                  <a:pt x="555901" y="2030003"/>
                  <a:pt x="608327" y="2033660"/>
                </a:cubicBezTo>
                <a:cubicBezTo>
                  <a:pt x="660753" y="2037317"/>
                  <a:pt x="777796" y="1997084"/>
                  <a:pt x="842414" y="1989769"/>
                </a:cubicBezTo>
                <a:cubicBezTo>
                  <a:pt x="907032" y="1982454"/>
                  <a:pt x="959457" y="2030002"/>
                  <a:pt x="996033" y="1989769"/>
                </a:cubicBezTo>
                <a:cubicBezTo>
                  <a:pt x="1032609" y="1949536"/>
                  <a:pt x="1039924" y="1803232"/>
                  <a:pt x="1061870" y="1748368"/>
                </a:cubicBezTo>
                <a:cubicBezTo>
                  <a:pt x="1083816" y="1693504"/>
                  <a:pt x="1125269" y="1683750"/>
                  <a:pt x="1127707" y="1660585"/>
                </a:cubicBezTo>
                <a:cubicBezTo>
                  <a:pt x="1130145" y="1637420"/>
                  <a:pt x="1103322" y="1650832"/>
                  <a:pt x="1076500" y="1609379"/>
                </a:cubicBezTo>
                <a:cubicBezTo>
                  <a:pt x="1049678" y="1567926"/>
                  <a:pt x="994813" y="1497212"/>
                  <a:pt x="966772" y="1411868"/>
                </a:cubicBezTo>
                <a:cubicBezTo>
                  <a:pt x="938731" y="1326524"/>
                  <a:pt x="902155" y="1197289"/>
                  <a:pt x="908251" y="1097315"/>
                </a:cubicBezTo>
                <a:cubicBezTo>
                  <a:pt x="914347" y="997341"/>
                  <a:pt x="972868" y="901024"/>
                  <a:pt x="1003348" y="812022"/>
                </a:cubicBezTo>
                <a:cubicBezTo>
                  <a:pt x="1033828" y="723020"/>
                  <a:pt x="1091131" y="641334"/>
                  <a:pt x="1091131" y="563305"/>
                </a:cubicBezTo>
                <a:cubicBezTo>
                  <a:pt x="1091131" y="485276"/>
                  <a:pt x="1053335" y="395055"/>
                  <a:pt x="1003348" y="343849"/>
                </a:cubicBezTo>
                <a:cubicBezTo>
                  <a:pt x="953361" y="292643"/>
                  <a:pt x="846071" y="290204"/>
                  <a:pt x="791207" y="256067"/>
                </a:cubicBezTo>
                <a:cubicBezTo>
                  <a:pt x="736343" y="221930"/>
                  <a:pt x="709521" y="175600"/>
                  <a:pt x="674164" y="139024"/>
                </a:cubicBezTo>
                <a:cubicBezTo>
                  <a:pt x="638807" y="102448"/>
                  <a:pt x="602232" y="59776"/>
                  <a:pt x="579067" y="36611"/>
                </a:cubicBezTo>
                <a:cubicBezTo>
                  <a:pt x="555902" y="13446"/>
                  <a:pt x="547367" y="1254"/>
                  <a:pt x="535175" y="35"/>
                </a:cubicBezTo>
                <a:cubicBezTo>
                  <a:pt x="522983" y="-1184"/>
                  <a:pt x="505915" y="29296"/>
                  <a:pt x="505915" y="29296"/>
                </a:cubicBezTo>
                <a:cubicBezTo>
                  <a:pt x="479093" y="56118"/>
                  <a:pt x="407159" y="118297"/>
                  <a:pt x="374241" y="160969"/>
                </a:cubicBezTo>
                <a:cubicBezTo>
                  <a:pt x="341323" y="203641"/>
                  <a:pt x="323034" y="245094"/>
                  <a:pt x="308404" y="285328"/>
                </a:cubicBezTo>
                <a:cubicBezTo>
                  <a:pt x="293774" y="325562"/>
                  <a:pt x="275486" y="379206"/>
                  <a:pt x="286459" y="402371"/>
                </a:cubicBezTo>
                <a:cubicBezTo>
                  <a:pt x="297432" y="425536"/>
                  <a:pt x="379118" y="417001"/>
                  <a:pt x="374241" y="424316"/>
                </a:cubicBezTo>
                <a:cubicBezTo>
                  <a:pt x="369364" y="431631"/>
                  <a:pt x="301089" y="406028"/>
                  <a:pt x="257198" y="446262"/>
                </a:cubicBezTo>
                <a:cubicBezTo>
                  <a:pt x="213307" y="486496"/>
                  <a:pt x="138936" y="615731"/>
                  <a:pt x="110894" y="665718"/>
                </a:cubicBezTo>
                <a:cubicBezTo>
                  <a:pt x="82852" y="715705"/>
                  <a:pt x="70660" y="732774"/>
                  <a:pt x="88948" y="746185"/>
                </a:cubicBezTo>
                <a:cubicBezTo>
                  <a:pt x="107236" y="759596"/>
                  <a:pt x="226718" y="741308"/>
                  <a:pt x="220622" y="746185"/>
                </a:cubicBezTo>
                <a:cubicBezTo>
                  <a:pt x="214526" y="751062"/>
                  <a:pt x="85291" y="726678"/>
                  <a:pt x="52372" y="775446"/>
                </a:cubicBezTo>
                <a:cubicBezTo>
                  <a:pt x="19453" y="824214"/>
                  <a:pt x="8480" y="987587"/>
                  <a:pt x="23111" y="1038793"/>
                </a:cubicBezTo>
                <a:cubicBezTo>
                  <a:pt x="37742" y="1089999"/>
                  <a:pt x="142593" y="1074149"/>
                  <a:pt x="140155" y="1082684"/>
                </a:cubicBezTo>
                <a:cubicBezTo>
                  <a:pt x="137717" y="1091218"/>
                  <a:pt x="29207" y="1042451"/>
                  <a:pt x="8481" y="1090000"/>
                </a:cubicBezTo>
                <a:cubicBezTo>
                  <a:pt x="-12245" y="1137549"/>
                  <a:pt x="10919" y="1307017"/>
                  <a:pt x="15796" y="1367977"/>
                </a:cubicBezTo>
                <a:cubicBezTo>
                  <a:pt x="20673" y="1428937"/>
                  <a:pt x="6043" y="1448445"/>
                  <a:pt x="37742" y="1455760"/>
                </a:cubicBezTo>
                <a:cubicBezTo>
                  <a:pt x="69441" y="1463075"/>
                  <a:pt x="209649" y="1408211"/>
                  <a:pt x="205991" y="1411868"/>
                </a:cubicBezTo>
                <a:cubicBezTo>
                  <a:pt x="202333" y="1415525"/>
                  <a:pt x="23111" y="1420402"/>
                  <a:pt x="15796" y="1477705"/>
                </a:cubicBezTo>
                <a:cubicBezTo>
                  <a:pt x="8481" y="1535007"/>
                  <a:pt x="99921" y="1693504"/>
                  <a:pt x="162100" y="1755683"/>
                </a:cubicBezTo>
                <a:cubicBezTo>
                  <a:pt x="224279" y="1817862"/>
                  <a:pt x="332788" y="1815423"/>
                  <a:pt x="388871" y="1850780"/>
                </a:cubicBezTo>
                <a:cubicBezTo>
                  <a:pt x="444954" y="1886137"/>
                  <a:pt x="491284" y="1937344"/>
                  <a:pt x="527860" y="1967824"/>
                </a:cubicBezTo>
                <a:close/>
              </a:path>
            </a:pathLst>
          </a:custGeom>
          <a:solidFill>
            <a:schemeClr val="accent6">
              <a:lumMod val="75000"/>
            </a:schemeClr>
          </a:solidFill>
          <a:ln w="6350" cap="flat" cmpd="sng" algn="ctr">
            <a:solidFill>
              <a:schemeClr val="accent1"/>
            </a:solidFill>
            <a:prstDash val="solid"/>
            <a:round/>
            <a:headEnd type="none" w="med" len="med"/>
            <a:tailEnd type="none" w="med" len="med"/>
          </a:ln>
          <a:effectLst/>
        </p:spPr>
        <p:txBody>
          <a:bodyPr/>
          <a:lstStyle/>
          <a:p>
            <a:pPr>
              <a:defRPr/>
            </a:pPr>
            <a:endParaRPr lang="da-DK">
              <a:solidFill>
                <a:srgbClr val="000000"/>
              </a:solidFill>
              <a:cs typeface="Arial" charset="0"/>
            </a:endParaRPr>
          </a:p>
        </p:txBody>
      </p:sp>
      <p:sp>
        <p:nvSpPr>
          <p:cNvPr id="24" name="Arc 12"/>
          <p:cNvSpPr>
            <a:spLocks/>
          </p:cNvSpPr>
          <p:nvPr/>
        </p:nvSpPr>
        <p:spPr bwMode="auto">
          <a:xfrm rot="320995">
            <a:off x="5324085" y="2756275"/>
            <a:ext cx="1694672" cy="532983"/>
          </a:xfrm>
          <a:custGeom>
            <a:avLst/>
            <a:gdLst>
              <a:gd name="T0" fmla="*/ 0 w 21582"/>
              <a:gd name="T1" fmla="*/ 0 h 21600"/>
              <a:gd name="T2" fmla="*/ 2147483647 w 21582"/>
              <a:gd name="T3" fmla="*/ 2147483647 h 21600"/>
              <a:gd name="T4" fmla="*/ 0 w 21582"/>
              <a:gd name="T5" fmla="*/ 2147483647 h 21600"/>
              <a:gd name="T6" fmla="*/ 0 60000 65536"/>
              <a:gd name="T7" fmla="*/ 0 60000 65536"/>
              <a:gd name="T8" fmla="*/ 0 60000 65536"/>
            </a:gdLst>
            <a:ahLst/>
            <a:cxnLst>
              <a:cxn ang="T6">
                <a:pos x="T0" y="T1"/>
              </a:cxn>
              <a:cxn ang="T7">
                <a:pos x="T2" y="T3"/>
              </a:cxn>
              <a:cxn ang="T8">
                <a:pos x="T4" y="T5"/>
              </a:cxn>
            </a:cxnLst>
            <a:rect l="0" t="0" r="r" b="b"/>
            <a:pathLst>
              <a:path w="21582" h="21600" fill="none" extrusionOk="0">
                <a:moveTo>
                  <a:pt x="-1" y="0"/>
                </a:moveTo>
                <a:cubicBezTo>
                  <a:pt x="11583" y="0"/>
                  <a:pt x="21104" y="9136"/>
                  <a:pt x="21581" y="20710"/>
                </a:cubicBezTo>
              </a:path>
              <a:path w="21582" h="21600" stroke="0" extrusionOk="0">
                <a:moveTo>
                  <a:pt x="-1" y="0"/>
                </a:moveTo>
                <a:cubicBezTo>
                  <a:pt x="11583" y="0"/>
                  <a:pt x="21104" y="9136"/>
                  <a:pt x="21581" y="20710"/>
                </a:cubicBezTo>
                <a:lnTo>
                  <a:pt x="0" y="21600"/>
                </a:lnTo>
                <a:lnTo>
                  <a:pt x="-1" y="0"/>
                </a:lnTo>
                <a:close/>
              </a:path>
            </a:pathLst>
          </a:custGeom>
          <a:noFill/>
          <a:ln w="19050">
            <a:solidFill>
              <a:schemeClr val="bg1"/>
            </a:solidFill>
            <a:prstDash val="lgDash"/>
            <a:round/>
            <a:headEnd type="triangle" w="med" len="med"/>
            <a:tailEnd type="triangle" w="med" len="med"/>
          </a:ln>
          <a:effectLst>
            <a:glow rad="38100">
              <a:schemeClr val="accent4">
                <a:satMod val="175000"/>
                <a:alpha val="80000"/>
              </a:schemeClr>
            </a:glow>
            <a:outerShdw blurRad="38100" dist="12700" dir="5400000" algn="ctr" rotWithShape="0">
              <a:schemeClr val="tx1"/>
            </a:outerShdw>
          </a:effectLst>
          <a:extLst>
            <a:ext uri="{909E8E84-426E-40DD-AFC4-6F175D3DCCD1}">
              <a14:hiddenFill xmlns:a14="http://schemas.microsoft.com/office/drawing/2010/main">
                <a:solidFill>
                  <a:schemeClr val="accent1"/>
                </a:solidFill>
              </a14:hiddenFill>
            </a:ext>
          </a:extLst>
        </p:spPr>
        <p:txBody>
          <a:bodyPr wrap="none" anchor="ctr"/>
          <a:lstStyle/>
          <a:p>
            <a:pPr fontAlgn="auto">
              <a:spcBef>
                <a:spcPts val="0"/>
              </a:spcBef>
              <a:spcAft>
                <a:spcPts val="0"/>
              </a:spcAft>
              <a:defRPr/>
            </a:pPr>
            <a:endParaRPr lang="da-DK" sz="1800" b="0" kern="0">
              <a:ln>
                <a:solidFill>
                  <a:srgbClr val="FFFFFF"/>
                </a:solidFill>
              </a:ln>
              <a:solidFill>
                <a:sysClr val="windowText" lastClr="000000"/>
              </a:solidFill>
              <a:cs typeface="Arial" charset="0"/>
            </a:endParaRPr>
          </a:p>
        </p:txBody>
      </p:sp>
      <p:sp>
        <p:nvSpPr>
          <p:cNvPr id="29" name="Arc 13"/>
          <p:cNvSpPr>
            <a:spLocks/>
          </p:cNvSpPr>
          <p:nvPr/>
        </p:nvSpPr>
        <p:spPr bwMode="auto">
          <a:xfrm rot="823807">
            <a:off x="5202273" y="2195040"/>
            <a:ext cx="1996834" cy="941864"/>
          </a:xfrm>
          <a:custGeom>
            <a:avLst/>
            <a:gdLst>
              <a:gd name="T0" fmla="*/ 0 w 21582"/>
              <a:gd name="T1" fmla="*/ 0 h 21600"/>
              <a:gd name="T2" fmla="*/ 2147483647 w 21582"/>
              <a:gd name="T3" fmla="*/ 2147483647 h 21600"/>
              <a:gd name="T4" fmla="*/ 0 w 21582"/>
              <a:gd name="T5" fmla="*/ 2147483647 h 21600"/>
              <a:gd name="T6" fmla="*/ 0 60000 65536"/>
              <a:gd name="T7" fmla="*/ 0 60000 65536"/>
              <a:gd name="T8" fmla="*/ 0 60000 65536"/>
            </a:gdLst>
            <a:ahLst/>
            <a:cxnLst>
              <a:cxn ang="T6">
                <a:pos x="T0" y="T1"/>
              </a:cxn>
              <a:cxn ang="T7">
                <a:pos x="T2" y="T3"/>
              </a:cxn>
              <a:cxn ang="T8">
                <a:pos x="T4" y="T5"/>
              </a:cxn>
            </a:cxnLst>
            <a:rect l="0" t="0" r="r" b="b"/>
            <a:pathLst>
              <a:path w="21582" h="21600" fill="none" extrusionOk="0">
                <a:moveTo>
                  <a:pt x="-1" y="0"/>
                </a:moveTo>
                <a:cubicBezTo>
                  <a:pt x="11583" y="0"/>
                  <a:pt x="21104" y="9136"/>
                  <a:pt x="21581" y="20710"/>
                </a:cubicBezTo>
              </a:path>
              <a:path w="21582" h="21600" stroke="0" extrusionOk="0">
                <a:moveTo>
                  <a:pt x="-1" y="0"/>
                </a:moveTo>
                <a:cubicBezTo>
                  <a:pt x="11583" y="0"/>
                  <a:pt x="21104" y="9136"/>
                  <a:pt x="21581" y="20710"/>
                </a:cubicBezTo>
                <a:lnTo>
                  <a:pt x="0" y="21600"/>
                </a:lnTo>
                <a:lnTo>
                  <a:pt x="-1" y="0"/>
                </a:lnTo>
                <a:close/>
              </a:path>
            </a:pathLst>
          </a:custGeom>
          <a:noFill/>
          <a:ln w="19050">
            <a:solidFill>
              <a:schemeClr val="bg1"/>
            </a:solidFill>
            <a:prstDash val="lgDash"/>
            <a:round/>
            <a:headEnd type="triangle" w="med" len="med"/>
            <a:tailEnd type="triangle" w="med" len="med"/>
          </a:ln>
          <a:effectLst>
            <a:glow rad="63500">
              <a:schemeClr val="accent4">
                <a:satMod val="175000"/>
                <a:alpha val="85000"/>
              </a:schemeClr>
            </a:glow>
          </a:effectLst>
          <a:extLst>
            <a:ext uri="{909E8E84-426E-40DD-AFC4-6F175D3DCCD1}">
              <a14:hiddenFill xmlns:a14="http://schemas.microsoft.com/office/drawing/2010/main">
                <a:solidFill>
                  <a:schemeClr val="accent1"/>
                </a:solidFill>
              </a14:hiddenFill>
            </a:ext>
          </a:extLst>
        </p:spPr>
        <p:txBody>
          <a:bodyPr wrap="none" anchor="ctr"/>
          <a:lstStyle/>
          <a:p>
            <a:pPr fontAlgn="auto">
              <a:spcBef>
                <a:spcPts val="0"/>
              </a:spcBef>
              <a:spcAft>
                <a:spcPts val="0"/>
              </a:spcAft>
              <a:defRPr/>
            </a:pPr>
            <a:endParaRPr lang="da-DK" sz="1800" b="0" kern="0">
              <a:ln>
                <a:solidFill>
                  <a:srgbClr val="FFFFFF"/>
                </a:solidFill>
              </a:ln>
              <a:solidFill>
                <a:sysClr val="windowText" lastClr="000000"/>
              </a:solidFill>
              <a:cs typeface="Arial" charset="0"/>
            </a:endParaRPr>
          </a:p>
        </p:txBody>
      </p:sp>
      <p:sp>
        <p:nvSpPr>
          <p:cNvPr id="30" name="Arc 15"/>
          <p:cNvSpPr>
            <a:spLocks/>
          </p:cNvSpPr>
          <p:nvPr/>
        </p:nvSpPr>
        <p:spPr bwMode="auto">
          <a:xfrm rot="19374127">
            <a:off x="7310326" y="3201183"/>
            <a:ext cx="496799" cy="343867"/>
          </a:xfrm>
          <a:custGeom>
            <a:avLst/>
            <a:gdLst>
              <a:gd name="T0" fmla="*/ 0 w 26097"/>
              <a:gd name="T1" fmla="*/ 2147483647 h 21600"/>
              <a:gd name="T2" fmla="*/ 2147483647 w 26097"/>
              <a:gd name="T3" fmla="*/ 2147483647 h 21600"/>
              <a:gd name="T4" fmla="*/ 2147483647 w 26097"/>
              <a:gd name="T5" fmla="*/ 2147483647 h 21600"/>
              <a:gd name="T6" fmla="*/ 0 60000 65536"/>
              <a:gd name="T7" fmla="*/ 0 60000 65536"/>
              <a:gd name="T8" fmla="*/ 0 60000 65536"/>
            </a:gdLst>
            <a:ahLst/>
            <a:cxnLst>
              <a:cxn ang="T6">
                <a:pos x="T0" y="T1"/>
              </a:cxn>
              <a:cxn ang="T7">
                <a:pos x="T2" y="T3"/>
              </a:cxn>
              <a:cxn ang="T8">
                <a:pos x="T4" y="T5"/>
              </a:cxn>
            </a:cxnLst>
            <a:rect l="0" t="0" r="r" b="b"/>
            <a:pathLst>
              <a:path w="26097" h="21600" fill="none" extrusionOk="0">
                <a:moveTo>
                  <a:pt x="0" y="704"/>
                </a:moveTo>
                <a:cubicBezTo>
                  <a:pt x="1785" y="236"/>
                  <a:pt x="3624" y="-1"/>
                  <a:pt x="5470" y="0"/>
                </a:cubicBezTo>
                <a:cubicBezTo>
                  <a:pt x="14930" y="0"/>
                  <a:pt x="23289" y="6155"/>
                  <a:pt x="26096" y="15190"/>
                </a:cubicBezTo>
              </a:path>
              <a:path w="26097" h="21600" stroke="0" extrusionOk="0">
                <a:moveTo>
                  <a:pt x="0" y="704"/>
                </a:moveTo>
                <a:cubicBezTo>
                  <a:pt x="1785" y="236"/>
                  <a:pt x="3624" y="-1"/>
                  <a:pt x="5470" y="0"/>
                </a:cubicBezTo>
                <a:cubicBezTo>
                  <a:pt x="14930" y="0"/>
                  <a:pt x="23289" y="6155"/>
                  <a:pt x="26096" y="15190"/>
                </a:cubicBezTo>
                <a:lnTo>
                  <a:pt x="5470" y="21600"/>
                </a:lnTo>
                <a:lnTo>
                  <a:pt x="0" y="704"/>
                </a:lnTo>
                <a:close/>
              </a:path>
            </a:pathLst>
          </a:custGeom>
          <a:noFill/>
          <a:ln w="19050">
            <a:solidFill>
              <a:schemeClr val="bg1"/>
            </a:solidFill>
            <a:prstDash val="lgDash"/>
            <a:round/>
            <a:headEnd type="triangle" w="med" len="med"/>
            <a:tailEnd type="triangle" w="med" len="med"/>
          </a:ln>
          <a:effectLst>
            <a:glow rad="38100">
              <a:schemeClr val="accent4">
                <a:satMod val="175000"/>
                <a:alpha val="80000"/>
              </a:schemeClr>
            </a:glow>
            <a:outerShdw blurRad="38100" dist="12700" dir="5400000" algn="ctr" rotWithShape="0">
              <a:schemeClr val="tx1"/>
            </a:outerShdw>
          </a:effectLst>
          <a:extLst>
            <a:ext uri="{909E8E84-426E-40DD-AFC4-6F175D3DCCD1}">
              <a14:hiddenFill xmlns:a14="http://schemas.microsoft.com/office/drawing/2010/main">
                <a:solidFill>
                  <a:schemeClr val="accent1"/>
                </a:solidFill>
              </a14:hiddenFill>
            </a:ext>
          </a:extLst>
        </p:spPr>
        <p:txBody>
          <a:bodyPr wrap="none" anchor="ctr"/>
          <a:lstStyle/>
          <a:p>
            <a:pPr fontAlgn="auto">
              <a:spcBef>
                <a:spcPts val="0"/>
              </a:spcBef>
              <a:spcAft>
                <a:spcPts val="0"/>
              </a:spcAft>
              <a:defRPr/>
            </a:pPr>
            <a:endParaRPr lang="da-DK" sz="1800" b="0" kern="0">
              <a:ln>
                <a:solidFill>
                  <a:srgbClr val="FFFFFF"/>
                </a:solidFill>
              </a:ln>
              <a:solidFill>
                <a:sysClr val="windowText" lastClr="000000"/>
              </a:solidFill>
              <a:cs typeface="Arial" charset="0"/>
            </a:endParaRPr>
          </a:p>
        </p:txBody>
      </p:sp>
      <p:sp>
        <p:nvSpPr>
          <p:cNvPr id="32" name="Arc 16"/>
          <p:cNvSpPr>
            <a:spLocks/>
          </p:cNvSpPr>
          <p:nvPr/>
        </p:nvSpPr>
        <p:spPr bwMode="auto">
          <a:xfrm rot="16797365">
            <a:off x="7229155" y="2978017"/>
            <a:ext cx="426253" cy="416909"/>
          </a:xfrm>
          <a:custGeom>
            <a:avLst/>
            <a:gdLst>
              <a:gd name="T0" fmla="*/ 0 w 21281"/>
              <a:gd name="T1" fmla="*/ 0 h 21600"/>
              <a:gd name="T2" fmla="*/ 2147483647 w 21281"/>
              <a:gd name="T3" fmla="*/ 2147483647 h 21600"/>
              <a:gd name="T4" fmla="*/ 0 w 21281"/>
              <a:gd name="T5" fmla="*/ 2147483647 h 21600"/>
              <a:gd name="T6" fmla="*/ 0 60000 65536"/>
              <a:gd name="T7" fmla="*/ 0 60000 65536"/>
              <a:gd name="T8" fmla="*/ 0 60000 65536"/>
            </a:gdLst>
            <a:ahLst/>
            <a:cxnLst>
              <a:cxn ang="T6">
                <a:pos x="T0" y="T1"/>
              </a:cxn>
              <a:cxn ang="T7">
                <a:pos x="T2" y="T3"/>
              </a:cxn>
              <a:cxn ang="T8">
                <a:pos x="T4" y="T5"/>
              </a:cxn>
            </a:cxnLst>
            <a:rect l="0" t="0" r="r" b="b"/>
            <a:pathLst>
              <a:path w="21281" h="21600" fill="none" extrusionOk="0">
                <a:moveTo>
                  <a:pt x="-1" y="0"/>
                </a:moveTo>
                <a:cubicBezTo>
                  <a:pt x="10502" y="0"/>
                  <a:pt x="19482" y="7553"/>
                  <a:pt x="21280" y="17901"/>
                </a:cubicBezTo>
              </a:path>
              <a:path w="21281" h="21600" stroke="0" extrusionOk="0">
                <a:moveTo>
                  <a:pt x="-1" y="0"/>
                </a:moveTo>
                <a:cubicBezTo>
                  <a:pt x="10502" y="0"/>
                  <a:pt x="19482" y="7553"/>
                  <a:pt x="21280" y="17901"/>
                </a:cubicBezTo>
                <a:lnTo>
                  <a:pt x="0" y="21600"/>
                </a:lnTo>
                <a:lnTo>
                  <a:pt x="-1" y="0"/>
                </a:lnTo>
                <a:close/>
              </a:path>
            </a:pathLst>
          </a:custGeom>
          <a:noFill/>
          <a:ln w="19050">
            <a:solidFill>
              <a:schemeClr val="bg1"/>
            </a:solidFill>
            <a:prstDash val="lgDash"/>
            <a:round/>
            <a:headEnd type="triangle" w="med" len="med"/>
            <a:tailEnd type="triangle" w="med" len="med"/>
          </a:ln>
          <a:effectLst>
            <a:glow rad="38100">
              <a:schemeClr val="accent4">
                <a:satMod val="175000"/>
                <a:alpha val="80000"/>
              </a:schemeClr>
            </a:glow>
            <a:outerShdw blurRad="38100" dist="12700" dir="5400000" algn="ctr" rotWithShape="0">
              <a:schemeClr val="tx1"/>
            </a:outerShdw>
          </a:effectLst>
          <a:extLst>
            <a:ext uri="{909E8E84-426E-40DD-AFC4-6F175D3DCCD1}">
              <a14:hiddenFill xmlns:a14="http://schemas.microsoft.com/office/drawing/2010/main">
                <a:solidFill>
                  <a:schemeClr val="accent1"/>
                </a:solidFill>
              </a14:hiddenFill>
            </a:ext>
          </a:extLst>
        </p:spPr>
        <p:txBody>
          <a:bodyPr vert="eaVert" wrap="none" anchor="ctr"/>
          <a:lstStyle/>
          <a:p>
            <a:pPr fontAlgn="auto">
              <a:spcBef>
                <a:spcPts val="0"/>
              </a:spcBef>
              <a:spcAft>
                <a:spcPts val="0"/>
              </a:spcAft>
              <a:defRPr/>
            </a:pPr>
            <a:endParaRPr lang="da-DK" sz="1800" b="0" kern="0">
              <a:ln>
                <a:solidFill>
                  <a:srgbClr val="FFFFFF"/>
                </a:solidFill>
              </a:ln>
              <a:solidFill>
                <a:sysClr val="windowText" lastClr="000000"/>
              </a:solidFill>
              <a:cs typeface="Arial" charset="0"/>
            </a:endParaRPr>
          </a:p>
        </p:txBody>
      </p:sp>
      <p:sp>
        <p:nvSpPr>
          <p:cNvPr id="25" name="AutoShape 19"/>
          <p:cNvSpPr>
            <a:spLocks noChangeArrowheads="1"/>
          </p:cNvSpPr>
          <p:nvPr/>
        </p:nvSpPr>
        <p:spPr bwMode="auto">
          <a:xfrm>
            <a:off x="1891444" y="1844827"/>
            <a:ext cx="2074829" cy="2273253"/>
          </a:xfrm>
          <a:prstGeom prst="irregularSeal2">
            <a:avLst/>
          </a:prstGeom>
          <a:solidFill>
            <a:schemeClr val="bg1"/>
          </a:solidFill>
          <a:ln w="25400">
            <a:solidFill>
              <a:srgbClr val="FF0000"/>
            </a:solidFill>
            <a:miter lim="800000"/>
            <a:headEnd/>
            <a:tailEnd/>
          </a:ln>
          <a:effectLst>
            <a:innerShdw blurRad="114300">
              <a:schemeClr val="bg1"/>
            </a:innerShdw>
          </a:effec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None/>
              <a:defRPr/>
            </a:pPr>
            <a:r>
              <a:rPr lang="nb-NO" altLang="nb-NO" sz="2000" dirty="0">
                <a:solidFill>
                  <a:srgbClr val="000000"/>
                </a:solidFill>
                <a:cs typeface="Arial" charset="0"/>
              </a:rPr>
              <a:t>Trussel!</a:t>
            </a:r>
          </a:p>
        </p:txBody>
      </p:sp>
    </p:spTree>
    <p:extLst>
      <p:ext uri="{BB962C8B-B14F-4D97-AF65-F5344CB8AC3E}">
        <p14:creationId xmlns:p14="http://schemas.microsoft.com/office/powerpoint/2010/main" val="2831498708"/>
      </p:ext>
    </p:extLst>
  </p:cSld>
  <p:clrMapOvr>
    <a:masterClrMapping/>
  </p:clrMapOvr>
  <p:transition advTm="15"/>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56322" name="AutoShape 29"/>
          <p:cNvSpPr>
            <a:spLocks noGrp="1" noChangeArrowheads="1"/>
          </p:cNvSpPr>
          <p:nvPr>
            <p:ph idx="1"/>
          </p:nvPr>
        </p:nvSpPr>
        <p:spPr>
          <a:xfrm rot="19985368">
            <a:off x="522572" y="1928920"/>
            <a:ext cx="3243909" cy="2839137"/>
          </a:xfrm>
          <a:prstGeom prst="irregularSeal2">
            <a:avLst/>
          </a:prstGeom>
          <a:solidFill>
            <a:srgbClr val="FFFF00"/>
          </a:solidFill>
          <a:ln w="76200">
            <a:noFill/>
            <a:miter lim="800000"/>
            <a:headEnd/>
            <a:tailEnd/>
          </a:ln>
          <a:effectLst>
            <a:outerShdw blurRad="254000" sx="102000" sy="102000" algn="ctr" rotWithShape="0">
              <a:prstClr val="black">
                <a:alpha val="68000"/>
              </a:prstClr>
            </a:outerShdw>
          </a:effectLst>
        </p:spPr>
        <p:txBody>
          <a:bodyPr wrap="none" anchor="ctr"/>
          <a:lstStyle/>
          <a:p>
            <a:pPr marL="0" indent="0" algn="ctr">
              <a:spcBef>
                <a:spcPct val="0"/>
              </a:spcBef>
              <a:buNone/>
            </a:pPr>
            <a:br>
              <a:rPr lang="en-GB" altLang="nb-NO" sz="2000" b="1" dirty="0"/>
            </a:br>
            <a:endParaRPr lang="en-GB" altLang="nb-NO" sz="2000" b="1" dirty="0"/>
          </a:p>
        </p:txBody>
      </p:sp>
      <p:sp>
        <p:nvSpPr>
          <p:cNvPr id="16387" name="Rectangle 4"/>
          <p:cNvSpPr>
            <a:spLocks noChangeArrowheads="1"/>
          </p:cNvSpPr>
          <p:nvPr/>
        </p:nvSpPr>
        <p:spPr bwMode="auto">
          <a:xfrm>
            <a:off x="4287553" y="2276475"/>
            <a:ext cx="3308350" cy="1081088"/>
          </a:xfrm>
          <a:prstGeom prst="rect">
            <a:avLst/>
          </a:prstGeom>
          <a:solidFill>
            <a:schemeClr val="bg1"/>
          </a:solidFill>
          <a:ln w="19050" algn="ctr">
            <a:noFill/>
            <a:round/>
            <a:headEnd/>
            <a:tailEnd/>
          </a:ln>
          <a:effectLst>
            <a:outerShdw blurRad="254000" sx="102000" sy="102000" algn="ctr" rotWithShape="0">
              <a:prstClr val="black">
                <a:alpha val="68000"/>
              </a:prstClr>
            </a:outerShdw>
          </a:effec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auto" hangingPunct="1">
              <a:spcBef>
                <a:spcPts val="0"/>
              </a:spcBef>
              <a:spcAft>
                <a:spcPts val="0"/>
              </a:spcAft>
              <a:buNone/>
              <a:defRPr/>
            </a:pPr>
            <a:r>
              <a:rPr lang="en-GB" altLang="nb-NO" sz="2800" b="0" kern="0" dirty="0" err="1">
                <a:solidFill>
                  <a:srgbClr val="000000"/>
                </a:solidFill>
                <a:cs typeface="Arial" charset="0"/>
              </a:rPr>
              <a:t>Det</a:t>
            </a:r>
            <a:r>
              <a:rPr lang="en-GB" altLang="nb-NO" sz="2800" b="0" kern="0" dirty="0">
                <a:solidFill>
                  <a:srgbClr val="000000"/>
                </a:solidFill>
                <a:cs typeface="Arial" charset="0"/>
              </a:rPr>
              <a:t> </a:t>
            </a:r>
            <a:r>
              <a:rPr lang="en-GB" altLang="nb-NO" sz="2800" b="0" kern="0" dirty="0" err="1">
                <a:solidFill>
                  <a:srgbClr val="000000"/>
                </a:solidFill>
                <a:cs typeface="Arial" charset="0"/>
              </a:rPr>
              <a:t>kan</a:t>
            </a:r>
            <a:r>
              <a:rPr lang="en-GB" altLang="nb-NO" sz="2800" b="0" kern="0" dirty="0">
                <a:solidFill>
                  <a:srgbClr val="000000"/>
                </a:solidFill>
                <a:cs typeface="Arial" charset="0"/>
              </a:rPr>
              <a:t> </a:t>
            </a:r>
            <a:r>
              <a:rPr lang="en-GB" altLang="nb-NO" sz="2800" b="0" kern="0" dirty="0" err="1">
                <a:solidFill>
                  <a:srgbClr val="000000"/>
                </a:solidFill>
                <a:cs typeface="Arial" charset="0"/>
              </a:rPr>
              <a:t>nytte</a:t>
            </a:r>
            <a:r>
              <a:rPr lang="en-GB" altLang="nb-NO" sz="2800" b="0" kern="0" dirty="0">
                <a:solidFill>
                  <a:srgbClr val="000000"/>
                </a:solidFill>
                <a:cs typeface="Arial" charset="0"/>
              </a:rPr>
              <a:t> å </a:t>
            </a:r>
            <a:r>
              <a:rPr lang="en-GB" altLang="nb-NO" sz="2800" b="0" kern="0" dirty="0" err="1">
                <a:solidFill>
                  <a:srgbClr val="000000"/>
                </a:solidFill>
                <a:cs typeface="Arial" charset="0"/>
              </a:rPr>
              <a:t>foreta</a:t>
            </a:r>
            <a:r>
              <a:rPr lang="en-GB" altLang="nb-NO" sz="2800" b="0" kern="0" dirty="0">
                <a:solidFill>
                  <a:srgbClr val="000000"/>
                </a:solidFill>
                <a:cs typeface="Arial" charset="0"/>
              </a:rPr>
              <a:t> </a:t>
            </a:r>
            <a:r>
              <a:rPr lang="en-GB" altLang="nb-NO" sz="2800" b="0" kern="0" dirty="0" err="1">
                <a:solidFill>
                  <a:srgbClr val="000000"/>
                </a:solidFill>
                <a:cs typeface="Arial" charset="0"/>
              </a:rPr>
              <a:t>seg</a:t>
            </a:r>
            <a:r>
              <a:rPr lang="en-GB" altLang="nb-NO" sz="2800" b="0" kern="0" dirty="0">
                <a:solidFill>
                  <a:srgbClr val="000000"/>
                </a:solidFill>
                <a:cs typeface="Arial" charset="0"/>
              </a:rPr>
              <a:t> </a:t>
            </a:r>
            <a:r>
              <a:rPr lang="en-GB" altLang="nb-NO" sz="2800" b="0" kern="0" dirty="0" err="1">
                <a:solidFill>
                  <a:srgbClr val="000000"/>
                </a:solidFill>
                <a:cs typeface="Arial" charset="0"/>
              </a:rPr>
              <a:t>noe</a:t>
            </a:r>
            <a:endParaRPr lang="nb-NO" altLang="nb-NO" sz="2800" b="0" kern="0" dirty="0">
              <a:solidFill>
                <a:srgbClr val="000000"/>
              </a:solidFill>
              <a:cs typeface="Arial" charset="0"/>
            </a:endParaRPr>
          </a:p>
        </p:txBody>
      </p:sp>
      <p:cxnSp>
        <p:nvCxnSpPr>
          <p:cNvPr id="21508" name="Straight Arrow Connector 6"/>
          <p:cNvCxnSpPr>
            <a:cxnSpLocks noChangeShapeType="1"/>
          </p:cNvCxnSpPr>
          <p:nvPr/>
        </p:nvCxnSpPr>
        <p:spPr bwMode="auto">
          <a:xfrm flipV="1">
            <a:off x="3440622" y="2816734"/>
            <a:ext cx="648072" cy="180219"/>
          </a:xfrm>
          <a:prstGeom prst="straightConnector1">
            <a:avLst/>
          </a:prstGeom>
          <a:noFill/>
          <a:ln w="120650" algn="ctr">
            <a:solidFill>
              <a:srgbClr val="FFFF00"/>
            </a:solidFill>
            <a:round/>
            <a:headEnd type="none"/>
            <a:tailEnd type="triangle" w="med" len="sm"/>
          </a:ln>
          <a:effectLst>
            <a:outerShdw blurRad="254000" sx="102000" sy="102000" algn="ctr" rotWithShape="0">
              <a:prstClr val="black">
                <a:alpha val="68000"/>
              </a:prstClr>
            </a:outerShdw>
          </a:effectLst>
          <a:extLst>
            <a:ext uri="{909E8E84-426E-40DD-AFC4-6F175D3DCCD1}">
              <a14:hiddenFill xmlns:a14="http://schemas.microsoft.com/office/drawing/2010/main">
                <a:noFill/>
              </a14:hiddenFill>
            </a:ext>
          </a:extLst>
        </p:spPr>
      </p:cxnSp>
      <p:sp>
        <p:nvSpPr>
          <p:cNvPr id="9" name="Oval 2"/>
          <p:cNvSpPr>
            <a:spLocks noChangeArrowheads="1"/>
          </p:cNvSpPr>
          <p:nvPr/>
        </p:nvSpPr>
        <p:spPr bwMode="auto">
          <a:xfrm>
            <a:off x="7039545" y="116632"/>
            <a:ext cx="3889375" cy="1944687"/>
          </a:xfrm>
          <a:prstGeom prst="ellipse">
            <a:avLst/>
          </a:prstGeom>
          <a:solidFill>
            <a:schemeClr val="bg1"/>
          </a:solidFill>
          <a:ln w="57150" algn="ctr">
            <a:solidFill>
              <a:srgbClr val="FF0000"/>
            </a:solidFill>
            <a:round/>
            <a:headEnd/>
            <a:tailEnd/>
          </a:ln>
          <a:effectLst>
            <a:outerShdw blurRad="254000" sx="102000" sy="102000" algn="ctr" rotWithShape="0">
              <a:prstClr val="black">
                <a:alpha val="68000"/>
              </a:prstClr>
            </a:outerShdw>
          </a:effec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auto" hangingPunct="1">
              <a:spcBef>
                <a:spcPct val="0"/>
              </a:spcBef>
              <a:spcAft>
                <a:spcPts val="0"/>
              </a:spcAft>
              <a:buNone/>
              <a:defRPr/>
            </a:pPr>
            <a:endParaRPr lang="nb-NO" altLang="nb-NO" sz="2400" b="0" kern="0">
              <a:solidFill>
                <a:srgbClr val="FFFF00"/>
              </a:solidFill>
              <a:cs typeface="Arial" charset="0"/>
            </a:endParaRPr>
          </a:p>
        </p:txBody>
      </p:sp>
      <p:sp>
        <p:nvSpPr>
          <p:cNvPr id="16392" name="TextBox 32"/>
          <p:cNvSpPr txBox="1">
            <a:spLocks noChangeArrowheads="1"/>
          </p:cNvSpPr>
          <p:nvPr/>
        </p:nvSpPr>
        <p:spPr bwMode="auto">
          <a:xfrm>
            <a:off x="7076057" y="624751"/>
            <a:ext cx="3852863" cy="15081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auto" hangingPunct="1">
              <a:spcBef>
                <a:spcPct val="0"/>
              </a:spcBef>
              <a:spcAft>
                <a:spcPts val="0"/>
              </a:spcAft>
              <a:buNone/>
              <a:defRPr/>
            </a:pPr>
            <a:r>
              <a:rPr lang="nb-NO" altLang="nb-NO" b="0" i="1" kern="0" dirty="0" err="1">
                <a:solidFill>
                  <a:srgbClr val="000000"/>
                </a:solidFill>
                <a:cs typeface="Arial" charset="0"/>
              </a:rPr>
              <a:t>Hyper</a:t>
            </a:r>
            <a:r>
              <a:rPr lang="nb-NO" altLang="nb-NO" b="0" kern="0" dirty="0">
                <a:solidFill>
                  <a:srgbClr val="000000"/>
                </a:solidFill>
                <a:cs typeface="Arial" charset="0"/>
              </a:rPr>
              <a:t>-aktivering</a:t>
            </a:r>
          </a:p>
          <a:p>
            <a:pPr algn="ctr" eaLnBrk="1" fontAlgn="auto" hangingPunct="1">
              <a:spcBef>
                <a:spcPct val="0"/>
              </a:spcBef>
              <a:spcAft>
                <a:spcPts val="0"/>
              </a:spcAft>
              <a:buNone/>
              <a:defRPr/>
            </a:pPr>
            <a:r>
              <a:rPr lang="en-US" altLang="nb-NO" sz="2800" b="0" kern="0" dirty="0">
                <a:solidFill>
                  <a:srgbClr val="000000"/>
                </a:solidFill>
                <a:cs typeface="Arial" charset="0"/>
              </a:rPr>
              <a:t>(Kamp/</a:t>
            </a:r>
            <a:r>
              <a:rPr lang="en-US" altLang="nb-NO" sz="2800" b="0" kern="0" dirty="0" err="1">
                <a:solidFill>
                  <a:srgbClr val="000000"/>
                </a:solidFill>
                <a:cs typeface="Arial" charset="0"/>
              </a:rPr>
              <a:t>flukt</a:t>
            </a:r>
            <a:r>
              <a:rPr lang="en-US" altLang="nb-NO" sz="2800" b="0" kern="0" dirty="0">
                <a:solidFill>
                  <a:srgbClr val="000000"/>
                </a:solidFill>
                <a:cs typeface="Arial" charset="0"/>
              </a:rPr>
              <a:t>) </a:t>
            </a:r>
          </a:p>
          <a:p>
            <a:pPr algn="ctr" eaLnBrk="1" fontAlgn="auto" hangingPunct="1">
              <a:spcBef>
                <a:spcPct val="0"/>
              </a:spcBef>
              <a:spcAft>
                <a:spcPts val="0"/>
              </a:spcAft>
              <a:buNone/>
              <a:defRPr/>
            </a:pPr>
            <a:endParaRPr lang="nb-NO" altLang="nb-NO" b="0" kern="0" dirty="0">
              <a:solidFill>
                <a:srgbClr val="000000"/>
              </a:solidFill>
              <a:cs typeface="Arial" charset="0"/>
            </a:endParaRPr>
          </a:p>
        </p:txBody>
      </p:sp>
      <p:sp>
        <p:nvSpPr>
          <p:cNvPr id="12" name="Oval 2"/>
          <p:cNvSpPr>
            <a:spLocks noChangeArrowheads="1"/>
          </p:cNvSpPr>
          <p:nvPr/>
        </p:nvSpPr>
        <p:spPr bwMode="auto">
          <a:xfrm>
            <a:off x="7039545" y="4797152"/>
            <a:ext cx="3889375" cy="1920875"/>
          </a:xfrm>
          <a:prstGeom prst="ellipse">
            <a:avLst/>
          </a:prstGeom>
          <a:solidFill>
            <a:schemeClr val="bg1"/>
          </a:solidFill>
          <a:ln w="57150" algn="ctr">
            <a:solidFill>
              <a:srgbClr val="0070C0"/>
            </a:solidFill>
            <a:round/>
            <a:headEnd/>
            <a:tailEnd/>
          </a:ln>
          <a:effectLst>
            <a:outerShdw blurRad="254000" sx="102000" sy="102000" algn="ctr" rotWithShape="0">
              <a:prstClr val="black">
                <a:alpha val="68000"/>
              </a:prstClr>
            </a:outerShdw>
          </a:effec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auto" hangingPunct="1">
              <a:spcBef>
                <a:spcPct val="0"/>
              </a:spcBef>
              <a:spcAft>
                <a:spcPts val="0"/>
              </a:spcAft>
              <a:buNone/>
              <a:defRPr/>
            </a:pPr>
            <a:endParaRPr lang="nb-NO" altLang="nb-NO" sz="2400" b="0" kern="0">
              <a:solidFill>
                <a:srgbClr val="FFFF00"/>
              </a:solidFill>
              <a:cs typeface="Arial" charset="0"/>
            </a:endParaRPr>
          </a:p>
        </p:txBody>
      </p:sp>
      <p:sp>
        <p:nvSpPr>
          <p:cNvPr id="13" name="TextBox 12"/>
          <p:cNvSpPr txBox="1">
            <a:spLocks noChangeArrowheads="1"/>
          </p:cNvSpPr>
          <p:nvPr/>
        </p:nvSpPr>
        <p:spPr bwMode="auto">
          <a:xfrm>
            <a:off x="7099869" y="5293850"/>
            <a:ext cx="3759200" cy="1015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auto" hangingPunct="1">
              <a:spcBef>
                <a:spcPct val="0"/>
              </a:spcBef>
              <a:spcAft>
                <a:spcPts val="0"/>
              </a:spcAft>
              <a:buNone/>
              <a:defRPr/>
            </a:pPr>
            <a:r>
              <a:rPr lang="en-US" altLang="nb-NO" b="0" i="1" kern="0" dirty="0">
                <a:solidFill>
                  <a:srgbClr val="000000"/>
                </a:solidFill>
                <a:cs typeface="Arial" charset="0"/>
              </a:rPr>
              <a:t>Hypo</a:t>
            </a:r>
            <a:r>
              <a:rPr lang="en-US" altLang="nb-NO" b="0" kern="0" dirty="0">
                <a:solidFill>
                  <a:srgbClr val="000000"/>
                </a:solidFill>
                <a:cs typeface="Arial" charset="0"/>
              </a:rPr>
              <a:t>-</a:t>
            </a:r>
            <a:r>
              <a:rPr lang="en-US" altLang="nb-NO" b="0" kern="0" dirty="0" err="1">
                <a:solidFill>
                  <a:srgbClr val="000000"/>
                </a:solidFill>
                <a:cs typeface="Arial" charset="0"/>
              </a:rPr>
              <a:t>aktivering</a:t>
            </a:r>
            <a:endParaRPr lang="en-US" altLang="nb-NO" b="0" kern="0" dirty="0">
              <a:solidFill>
                <a:srgbClr val="000000"/>
              </a:solidFill>
              <a:cs typeface="Arial" charset="0"/>
            </a:endParaRPr>
          </a:p>
          <a:p>
            <a:pPr algn="ctr" eaLnBrk="1" fontAlgn="auto" hangingPunct="1">
              <a:spcBef>
                <a:spcPct val="0"/>
              </a:spcBef>
              <a:spcAft>
                <a:spcPts val="0"/>
              </a:spcAft>
              <a:buNone/>
              <a:defRPr/>
            </a:pPr>
            <a:r>
              <a:rPr lang="en-US" altLang="nb-NO" sz="2800" b="0" kern="0" dirty="0">
                <a:solidFill>
                  <a:srgbClr val="000000"/>
                </a:solidFill>
                <a:cs typeface="Arial" charset="0"/>
              </a:rPr>
              <a:t>(</a:t>
            </a:r>
            <a:r>
              <a:rPr lang="en-US" altLang="nb-NO" sz="2800" b="0" kern="0" dirty="0" err="1">
                <a:solidFill>
                  <a:srgbClr val="000000"/>
                </a:solidFill>
                <a:cs typeface="Arial" charset="0"/>
              </a:rPr>
              <a:t>Overgivelse</a:t>
            </a:r>
            <a:r>
              <a:rPr lang="en-US" altLang="nb-NO" sz="2800" b="0" kern="0" dirty="0">
                <a:solidFill>
                  <a:srgbClr val="000000"/>
                </a:solidFill>
                <a:cs typeface="Arial" charset="0"/>
              </a:rPr>
              <a:t>)</a:t>
            </a:r>
          </a:p>
        </p:txBody>
      </p:sp>
      <p:sp>
        <p:nvSpPr>
          <p:cNvPr id="24" name="Bent Arrow 23"/>
          <p:cNvSpPr/>
          <p:nvPr/>
        </p:nvSpPr>
        <p:spPr bwMode="auto">
          <a:xfrm rot="5400000" flipH="1">
            <a:off x="8085050" y="1880913"/>
            <a:ext cx="791726" cy="1439626"/>
          </a:xfrm>
          <a:prstGeom prst="bentArrow">
            <a:avLst>
              <a:gd name="adj1" fmla="val 19467"/>
              <a:gd name="adj2" fmla="val 25000"/>
              <a:gd name="adj3" fmla="val 25000"/>
              <a:gd name="adj4" fmla="val 43750"/>
            </a:avLst>
          </a:prstGeom>
          <a:solidFill>
            <a:srgbClr val="FF0000"/>
          </a:solidFill>
          <a:ln w="19050" cap="flat" cmpd="sng" algn="ctr">
            <a:noFill/>
            <a:prstDash val="solid"/>
            <a:round/>
            <a:headEnd type="none" w="med" len="med"/>
            <a:tailEnd type="none" w="med" len="med"/>
          </a:ln>
          <a:effectLst>
            <a:outerShdw blurRad="254000" sx="102000" sy="102000" algn="ctr" rotWithShape="0">
              <a:prstClr val="black">
                <a:alpha val="68000"/>
              </a:prstClr>
            </a:outerShdw>
          </a:effectLst>
        </p:spPr>
        <p:txBody>
          <a:bodyPr/>
          <a:lstStyle/>
          <a:p>
            <a:pPr fontAlgn="auto">
              <a:spcBef>
                <a:spcPts val="0"/>
              </a:spcBef>
              <a:spcAft>
                <a:spcPts val="0"/>
              </a:spcAft>
              <a:defRPr/>
            </a:pPr>
            <a:endParaRPr lang="da-DK" sz="1800" b="0" kern="0">
              <a:solidFill>
                <a:sysClr val="windowText" lastClr="000000"/>
              </a:solidFill>
              <a:cs typeface="Arial" charset="0"/>
            </a:endParaRPr>
          </a:p>
        </p:txBody>
      </p:sp>
      <p:sp>
        <p:nvSpPr>
          <p:cNvPr id="25" name="Bent Arrow 24"/>
          <p:cNvSpPr/>
          <p:nvPr/>
        </p:nvSpPr>
        <p:spPr bwMode="auto">
          <a:xfrm rot="5400000">
            <a:off x="8122199" y="3571958"/>
            <a:ext cx="717429" cy="1439626"/>
          </a:xfrm>
          <a:prstGeom prst="bentArrow">
            <a:avLst>
              <a:gd name="adj1" fmla="val 16823"/>
              <a:gd name="adj2" fmla="val 25000"/>
              <a:gd name="adj3" fmla="val 25000"/>
              <a:gd name="adj4" fmla="val 34304"/>
            </a:avLst>
          </a:prstGeom>
          <a:solidFill>
            <a:srgbClr val="0070C0"/>
          </a:solidFill>
          <a:ln w="19050" cap="flat" cmpd="sng" algn="ctr">
            <a:noFill/>
            <a:prstDash val="solid"/>
            <a:round/>
            <a:headEnd type="none" w="med" len="med"/>
            <a:tailEnd type="none" w="med" len="med"/>
          </a:ln>
          <a:effectLst>
            <a:outerShdw blurRad="254000" sx="102000" sy="102000" algn="ctr" rotWithShape="0">
              <a:prstClr val="black">
                <a:alpha val="68000"/>
              </a:prstClr>
            </a:outerShdw>
          </a:effectLst>
        </p:spPr>
        <p:txBody>
          <a:bodyPr/>
          <a:lstStyle/>
          <a:p>
            <a:pPr fontAlgn="auto">
              <a:spcBef>
                <a:spcPts val="0"/>
              </a:spcBef>
              <a:spcAft>
                <a:spcPts val="0"/>
              </a:spcAft>
              <a:defRPr/>
            </a:pPr>
            <a:endParaRPr lang="da-DK" sz="1800" b="0" kern="0">
              <a:solidFill>
                <a:sysClr val="windowText" lastClr="000000"/>
              </a:solidFill>
              <a:cs typeface="Arial" charset="0"/>
            </a:endParaRPr>
          </a:p>
        </p:txBody>
      </p:sp>
      <p:sp>
        <p:nvSpPr>
          <p:cNvPr id="15" name="Rectangle 4"/>
          <p:cNvSpPr>
            <a:spLocks noChangeArrowheads="1"/>
          </p:cNvSpPr>
          <p:nvPr/>
        </p:nvSpPr>
        <p:spPr bwMode="auto">
          <a:xfrm>
            <a:off x="4287554" y="3462908"/>
            <a:ext cx="3313113" cy="1079500"/>
          </a:xfrm>
          <a:prstGeom prst="rect">
            <a:avLst/>
          </a:prstGeom>
          <a:solidFill>
            <a:schemeClr val="bg1"/>
          </a:solidFill>
          <a:ln w="19050" algn="ctr">
            <a:noFill/>
            <a:round/>
            <a:headEnd/>
            <a:tailEnd/>
          </a:ln>
          <a:effectLst>
            <a:outerShdw blurRad="254000" sx="102000" sy="102000" algn="ctr" rotWithShape="0">
              <a:prstClr val="black">
                <a:alpha val="68000"/>
              </a:prstClr>
            </a:outerShdw>
          </a:effec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auto" hangingPunct="1">
              <a:spcBef>
                <a:spcPts val="0"/>
              </a:spcBef>
              <a:spcAft>
                <a:spcPts val="0"/>
              </a:spcAft>
              <a:buNone/>
              <a:defRPr/>
            </a:pPr>
            <a:r>
              <a:rPr lang="en-GB" altLang="nb-NO" sz="2800" b="0" kern="0" dirty="0" err="1">
                <a:solidFill>
                  <a:srgbClr val="000000"/>
                </a:solidFill>
                <a:cs typeface="Arial" charset="0"/>
              </a:rPr>
              <a:t>Det</a:t>
            </a:r>
            <a:r>
              <a:rPr lang="en-GB" altLang="nb-NO" sz="2800" b="0" kern="0" dirty="0">
                <a:solidFill>
                  <a:srgbClr val="000000"/>
                </a:solidFill>
                <a:cs typeface="Arial" charset="0"/>
              </a:rPr>
              <a:t> </a:t>
            </a:r>
            <a:r>
              <a:rPr lang="en-GB" altLang="nb-NO" sz="2800" b="0" kern="0" dirty="0" err="1">
                <a:solidFill>
                  <a:srgbClr val="000000"/>
                </a:solidFill>
                <a:cs typeface="Arial" charset="0"/>
              </a:rPr>
              <a:t>er</a:t>
            </a:r>
            <a:r>
              <a:rPr lang="en-GB" altLang="nb-NO" sz="2800" b="0" kern="0" dirty="0">
                <a:solidFill>
                  <a:srgbClr val="000000"/>
                </a:solidFill>
                <a:cs typeface="Arial" charset="0"/>
              </a:rPr>
              <a:t> </a:t>
            </a:r>
            <a:r>
              <a:rPr lang="en-GB" altLang="nb-NO" sz="2800" b="0" kern="0" dirty="0" err="1">
                <a:solidFill>
                  <a:srgbClr val="000000"/>
                </a:solidFill>
                <a:cs typeface="Arial" charset="0"/>
              </a:rPr>
              <a:t>håpløst</a:t>
            </a:r>
            <a:r>
              <a:rPr lang="en-GB" altLang="nb-NO" sz="2800" b="0" kern="0" dirty="0">
                <a:solidFill>
                  <a:srgbClr val="000000"/>
                </a:solidFill>
                <a:cs typeface="Arial" charset="0"/>
              </a:rPr>
              <a:t> å </a:t>
            </a:r>
            <a:r>
              <a:rPr lang="en-GB" altLang="nb-NO" sz="2800" b="0" kern="0" dirty="0" err="1">
                <a:solidFill>
                  <a:srgbClr val="000000"/>
                </a:solidFill>
                <a:cs typeface="Arial" charset="0"/>
              </a:rPr>
              <a:t>foreta</a:t>
            </a:r>
            <a:r>
              <a:rPr lang="en-GB" altLang="nb-NO" sz="2800" b="0" kern="0" dirty="0">
                <a:solidFill>
                  <a:srgbClr val="000000"/>
                </a:solidFill>
                <a:cs typeface="Arial" charset="0"/>
              </a:rPr>
              <a:t> </a:t>
            </a:r>
            <a:r>
              <a:rPr lang="en-GB" altLang="nb-NO" sz="2800" b="0" kern="0" dirty="0" err="1">
                <a:solidFill>
                  <a:srgbClr val="000000"/>
                </a:solidFill>
                <a:cs typeface="Arial" charset="0"/>
              </a:rPr>
              <a:t>seg</a:t>
            </a:r>
            <a:r>
              <a:rPr lang="en-GB" altLang="nb-NO" sz="2800" b="0" kern="0" dirty="0">
                <a:solidFill>
                  <a:srgbClr val="000000"/>
                </a:solidFill>
                <a:cs typeface="Arial" charset="0"/>
              </a:rPr>
              <a:t> </a:t>
            </a:r>
            <a:r>
              <a:rPr lang="en-GB" altLang="nb-NO" sz="2800" b="0" kern="0" dirty="0" err="1">
                <a:solidFill>
                  <a:srgbClr val="000000"/>
                </a:solidFill>
                <a:cs typeface="Arial" charset="0"/>
              </a:rPr>
              <a:t>noe</a:t>
            </a:r>
            <a:endParaRPr lang="nb-NO" altLang="nb-NO" sz="2800" b="0" kern="0" dirty="0">
              <a:solidFill>
                <a:srgbClr val="000000"/>
              </a:solidFill>
              <a:cs typeface="Arial" charset="0"/>
            </a:endParaRPr>
          </a:p>
        </p:txBody>
      </p:sp>
      <p:sp>
        <p:nvSpPr>
          <p:cNvPr id="10" name="Rectangle 9"/>
          <p:cNvSpPr/>
          <p:nvPr/>
        </p:nvSpPr>
        <p:spPr bwMode="auto">
          <a:xfrm>
            <a:off x="1387142" y="3228723"/>
            <a:ext cx="1476882" cy="503237"/>
          </a:xfrm>
          <a:prstGeom prst="rect">
            <a:avLst/>
          </a:prstGeom>
          <a:noFill/>
          <a:ln w="9525" cap="flat" cmpd="sng" algn="ctr">
            <a:noFill/>
            <a:prstDash val="solid"/>
            <a:round/>
            <a:headEnd type="none" w="med" len="med"/>
            <a:tailEnd type="none" w="med" len="med"/>
          </a:ln>
          <a:effectLst/>
        </p:spPr>
        <p:txBody>
          <a:bodyPr/>
          <a:lstStyle/>
          <a:p>
            <a:pPr>
              <a:defRPr/>
            </a:pPr>
            <a:r>
              <a:rPr lang="nb-NO" sz="2400" kern="0" dirty="0">
                <a:solidFill>
                  <a:srgbClr val="000000"/>
                </a:solidFill>
                <a:cs typeface="Arial" charset="0"/>
              </a:rPr>
              <a:t>Trussel!</a:t>
            </a:r>
          </a:p>
        </p:txBody>
      </p:sp>
      <p:cxnSp>
        <p:nvCxnSpPr>
          <p:cNvPr id="17" name="Straight Arrow Connector 6"/>
          <p:cNvCxnSpPr>
            <a:cxnSpLocks noChangeShapeType="1"/>
          </p:cNvCxnSpPr>
          <p:nvPr/>
        </p:nvCxnSpPr>
        <p:spPr bwMode="auto">
          <a:xfrm>
            <a:off x="3448374" y="3731960"/>
            <a:ext cx="640320" cy="313554"/>
          </a:xfrm>
          <a:prstGeom prst="straightConnector1">
            <a:avLst/>
          </a:prstGeom>
          <a:noFill/>
          <a:ln w="120650" algn="ctr">
            <a:solidFill>
              <a:srgbClr val="FFFF00"/>
            </a:solidFill>
            <a:round/>
            <a:headEnd type="none"/>
            <a:tailEnd type="triangle" w="med" len="sm"/>
          </a:ln>
          <a:effectLst>
            <a:outerShdw blurRad="254000" sx="102000" sy="102000" algn="ctr" rotWithShape="0">
              <a:prstClr val="black">
                <a:alpha val="68000"/>
              </a:prst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195089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38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39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animBg="1"/>
      <p:bldP spid="9" grpId="0" animBg="1"/>
      <p:bldP spid="16392" grpId="0"/>
      <p:bldP spid="12" grpId="0" animBg="1"/>
      <p:bldP spid="13" grpId="0"/>
      <p:bldP spid="24" grpId="0" animBg="1"/>
      <p:bldP spid="25"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484" name="Straight Connector 7"/>
          <p:cNvCxnSpPr>
            <a:cxnSpLocks noChangeShapeType="1"/>
          </p:cNvCxnSpPr>
          <p:nvPr/>
        </p:nvCxnSpPr>
        <p:spPr bwMode="auto">
          <a:xfrm flipH="1">
            <a:off x="1055440" y="1344093"/>
            <a:ext cx="0" cy="4105275"/>
          </a:xfrm>
          <a:prstGeom prst="line">
            <a:avLst/>
          </a:prstGeom>
          <a:noFill/>
          <a:ln w="28575" algn="ctr">
            <a:solidFill>
              <a:schemeClr val="tx1"/>
            </a:solidFill>
            <a:round/>
            <a:headEnd type="triangle" w="lg" len="lg"/>
            <a:tailEnd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85" name="Straight Arrow Connector 16"/>
          <p:cNvCxnSpPr>
            <a:cxnSpLocks noChangeShapeType="1"/>
          </p:cNvCxnSpPr>
          <p:nvPr/>
        </p:nvCxnSpPr>
        <p:spPr bwMode="auto">
          <a:xfrm flipV="1">
            <a:off x="8085862" y="2924944"/>
            <a:ext cx="9804" cy="383828"/>
          </a:xfrm>
          <a:prstGeom prst="straightConnector1">
            <a:avLst/>
          </a:prstGeom>
          <a:noFill/>
          <a:ln w="57150" algn="ctr">
            <a:solidFill>
              <a:srgbClr val="00B05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86" name="Straight Arrow Connector 21"/>
          <p:cNvCxnSpPr>
            <a:cxnSpLocks noChangeShapeType="1"/>
          </p:cNvCxnSpPr>
          <p:nvPr/>
        </p:nvCxnSpPr>
        <p:spPr bwMode="auto">
          <a:xfrm flipH="1">
            <a:off x="8085862" y="3753736"/>
            <a:ext cx="9804" cy="407068"/>
          </a:xfrm>
          <a:prstGeom prst="straightConnector1">
            <a:avLst/>
          </a:prstGeom>
          <a:noFill/>
          <a:ln w="57150" algn="ctr">
            <a:solidFill>
              <a:srgbClr val="00B05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440" name="Rectangle 23"/>
          <p:cNvSpPr>
            <a:spLocks noChangeArrowheads="1"/>
          </p:cNvSpPr>
          <p:nvPr/>
        </p:nvSpPr>
        <p:spPr bwMode="auto">
          <a:xfrm>
            <a:off x="1982043" y="940620"/>
            <a:ext cx="2957547" cy="720725"/>
          </a:xfrm>
          <a:prstGeom prst="rect">
            <a:avLst/>
          </a:prstGeom>
          <a:solidFill>
            <a:schemeClr val="bg1"/>
          </a:solidFill>
          <a:ln w="38100" algn="ctr">
            <a:solidFill>
              <a:srgbClr val="FF0000"/>
            </a:solidFill>
            <a:round/>
            <a:headEnd/>
            <a:tailEnd/>
          </a:ln>
          <a:effec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GB" altLang="nb-NO" sz="2400" b="1" i="0" u="none" strike="noStrike" kern="1200" cap="none" spc="0" normalizeH="0" baseline="0" noProof="0" dirty="0" err="1">
                <a:ln>
                  <a:noFill/>
                </a:ln>
                <a:solidFill>
                  <a:srgbClr val="000000"/>
                </a:solidFill>
                <a:effectLst/>
                <a:uLnTx/>
                <a:uFillTx/>
                <a:latin typeface="Arial" charset="0"/>
                <a:ea typeface="+mn-ea"/>
                <a:cs typeface="Arial" charset="0"/>
              </a:rPr>
              <a:t>HYPERaktivering</a:t>
            </a:r>
            <a:endParaRPr kumimoji="0" lang="en-GB" altLang="nb-NO" sz="2400" b="1"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18441" name="Rectangle 25"/>
          <p:cNvSpPr>
            <a:spLocks noChangeArrowheads="1"/>
          </p:cNvSpPr>
          <p:nvPr/>
        </p:nvSpPr>
        <p:spPr bwMode="auto">
          <a:xfrm>
            <a:off x="1982043" y="5230144"/>
            <a:ext cx="2957547" cy="719137"/>
          </a:xfrm>
          <a:prstGeom prst="rect">
            <a:avLst/>
          </a:prstGeom>
          <a:solidFill>
            <a:schemeClr val="bg1"/>
          </a:solidFill>
          <a:ln w="38100" algn="ctr">
            <a:solidFill>
              <a:srgbClr val="0070C0"/>
            </a:solidFill>
            <a:round/>
            <a:headEnd/>
            <a:tailEnd/>
          </a:ln>
          <a:effec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GB" altLang="nb-NO" sz="2400" b="1" i="0" u="none" strike="noStrike" kern="1200" cap="none" spc="0" normalizeH="0" baseline="0" noProof="0" dirty="0" err="1">
                <a:ln>
                  <a:noFill/>
                </a:ln>
                <a:solidFill>
                  <a:srgbClr val="000000"/>
                </a:solidFill>
                <a:effectLst/>
                <a:uLnTx/>
                <a:uFillTx/>
                <a:latin typeface="Arial" charset="0"/>
                <a:ea typeface="+mn-ea"/>
                <a:cs typeface="Arial" charset="0"/>
              </a:rPr>
              <a:t>HYPOaktivering</a:t>
            </a:r>
            <a:endParaRPr kumimoji="0" lang="en-GB" altLang="nb-NO" sz="2400" b="1"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18443" name="Rectangle 26"/>
          <p:cNvSpPr>
            <a:spLocks noChangeArrowheads="1"/>
          </p:cNvSpPr>
          <p:nvPr/>
        </p:nvSpPr>
        <p:spPr bwMode="auto">
          <a:xfrm>
            <a:off x="5303587" y="1081059"/>
            <a:ext cx="568895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b-NO" altLang="nb-NO" sz="2400" b="0" i="0" u="none" strike="noStrike" kern="1200" cap="none" spc="0" normalizeH="0" baseline="0" noProof="0" dirty="0">
                <a:ln>
                  <a:noFill/>
                </a:ln>
                <a:solidFill>
                  <a:srgbClr val="000000"/>
                </a:solidFill>
                <a:effectLst/>
                <a:uLnTx/>
                <a:uFillTx/>
                <a:latin typeface="Arial" charset="0"/>
                <a:ea typeface="+mn-ea"/>
                <a:cs typeface="Arial" charset="0"/>
              </a:rPr>
              <a:t>Uro, impulsivitet, aggresjon, tankekjør</a:t>
            </a:r>
            <a:endParaRPr kumimoji="0" lang="en-GB" altLang="nb-NO" sz="24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18444" name="Rectangle 28"/>
          <p:cNvSpPr>
            <a:spLocks noChangeArrowheads="1"/>
          </p:cNvSpPr>
          <p:nvPr/>
        </p:nvSpPr>
        <p:spPr bwMode="auto">
          <a:xfrm>
            <a:off x="5303587" y="5375117"/>
            <a:ext cx="6697069"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b-NO" altLang="nb-NO" sz="2400" b="0" i="0" u="none" strike="noStrike" kern="1200" cap="none" spc="0" normalizeH="0" baseline="0" noProof="0" dirty="0">
                <a:ln>
                  <a:noFill/>
                </a:ln>
                <a:solidFill>
                  <a:srgbClr val="000000"/>
                </a:solidFill>
                <a:effectLst/>
                <a:uLnTx/>
                <a:uFillTx/>
                <a:latin typeface="Arial" charset="0"/>
                <a:ea typeface="+mn-ea"/>
                <a:cs typeface="Arial" charset="0"/>
              </a:rPr>
              <a:t>Nedstemt, nummen, tom, dissosiert</a:t>
            </a:r>
            <a:r>
              <a:rPr kumimoji="0" lang="nb-NO" altLang="nb-NO" sz="2000" b="0" i="0" u="none" strike="noStrike" kern="1200" cap="none" spc="0" normalizeH="0" baseline="0" noProof="0" dirty="0">
                <a:ln>
                  <a:noFill/>
                </a:ln>
                <a:solidFill>
                  <a:srgbClr val="000000"/>
                </a:solidFill>
                <a:effectLst/>
                <a:uLnTx/>
                <a:uFillTx/>
                <a:latin typeface="Arial" charset="0"/>
                <a:ea typeface="+mn-ea"/>
                <a:cs typeface="Arial" charset="0"/>
              </a:rPr>
              <a:t> </a:t>
            </a:r>
          </a:p>
        </p:txBody>
      </p:sp>
      <p:sp>
        <p:nvSpPr>
          <p:cNvPr id="20492" name="Rectangle 57348"/>
          <p:cNvSpPr>
            <a:spLocks noChangeArrowheads="1"/>
          </p:cNvSpPr>
          <p:nvPr/>
        </p:nvSpPr>
        <p:spPr bwMode="auto">
          <a:xfrm>
            <a:off x="6523791" y="3330021"/>
            <a:ext cx="3118973" cy="409204"/>
          </a:xfrm>
          <a:prstGeom prst="rect">
            <a:avLst/>
          </a:prstGeom>
          <a:solidFill>
            <a:schemeClr val="bg1"/>
          </a:solidFill>
          <a:ln w="38100" algn="ctr">
            <a:solidFill>
              <a:srgbClr val="00B050"/>
            </a:solidFill>
            <a:round/>
            <a:headEnd/>
            <a:tailEnd/>
          </a:ln>
          <a:effec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ts val="600"/>
              </a:spcBef>
              <a:spcAft>
                <a:spcPct val="0"/>
              </a:spcAft>
              <a:buClrTx/>
              <a:buSzTx/>
              <a:buFontTx/>
              <a:buNone/>
              <a:tabLst/>
              <a:defRPr/>
            </a:pPr>
            <a:r>
              <a:rPr kumimoji="0" lang="nb-NO" altLang="nb-NO" sz="1600" b="1" i="0" u="none" strike="noStrike" kern="1200" cap="none" spc="0" normalizeH="0" baseline="0" noProof="0" dirty="0">
                <a:ln>
                  <a:noFill/>
                </a:ln>
                <a:solidFill>
                  <a:srgbClr val="000000"/>
                </a:solidFill>
                <a:effectLst/>
                <a:uLnTx/>
                <a:uFillTx/>
                <a:latin typeface="Arial" charset="0"/>
                <a:ea typeface="+mn-ea"/>
                <a:cs typeface="Arial" charset="0"/>
              </a:rPr>
              <a:t>TOLERANSEVINDUET</a:t>
            </a:r>
          </a:p>
        </p:txBody>
      </p:sp>
      <p:sp>
        <p:nvSpPr>
          <p:cNvPr id="20494" name="Rectangle 2"/>
          <p:cNvSpPr>
            <a:spLocks noChangeArrowheads="1"/>
          </p:cNvSpPr>
          <p:nvPr/>
        </p:nvSpPr>
        <p:spPr bwMode="auto">
          <a:xfrm>
            <a:off x="1416018" y="696020"/>
            <a:ext cx="81105" cy="1939577"/>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nb-NO" sz="1400" b="1"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20495" name="Rectangle 16"/>
          <p:cNvSpPr>
            <a:spLocks noChangeArrowheads="1"/>
          </p:cNvSpPr>
          <p:nvPr/>
        </p:nvSpPr>
        <p:spPr bwMode="auto">
          <a:xfrm>
            <a:off x="1416018" y="2856260"/>
            <a:ext cx="81105" cy="1158727"/>
          </a:xfrm>
          <a:prstGeom prst="rect">
            <a:avLst/>
          </a:prstGeom>
          <a:solidFill>
            <a:srgbClr val="00B050"/>
          </a:solidFill>
          <a:ln>
            <a:noFill/>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nb-NO" sz="1400" b="1"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20496" name="Rectangle 18"/>
          <p:cNvSpPr>
            <a:spLocks noChangeArrowheads="1"/>
          </p:cNvSpPr>
          <p:nvPr/>
        </p:nvSpPr>
        <p:spPr bwMode="auto">
          <a:xfrm>
            <a:off x="1414801" y="4296420"/>
            <a:ext cx="81105" cy="1940892"/>
          </a:xfrm>
          <a:prstGeom prst="rect">
            <a:avLst/>
          </a:prstGeom>
          <a:solidFill>
            <a:srgbClr val="0070C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nb-NO" sz="1400" b="1"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8" name="Rectangle 17"/>
          <p:cNvSpPr/>
          <p:nvPr/>
        </p:nvSpPr>
        <p:spPr bwMode="auto">
          <a:xfrm>
            <a:off x="479376" y="2136181"/>
            <a:ext cx="418641" cy="2560283"/>
          </a:xfrm>
          <a:prstGeom prst="rect">
            <a:avLst/>
          </a:prstGeom>
          <a:noFill/>
          <a:ln w="9525" cap="flat" cmpd="sng" algn="ctr">
            <a:noFill/>
            <a:prstDash val="solid"/>
            <a:round/>
            <a:headEnd type="none" w="med" len="med"/>
            <a:tailEnd type="none" w="med" len="med"/>
          </a:ln>
          <a:effectLst/>
        </p:spPr>
        <p:txBody>
          <a:bodyPr vert="wordArtVert" wrap="square" anchor="b" anchorCtr="1">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b-NO" sz="1400" b="1" i="0" u="none" strike="noStrike" kern="1200" cap="none" spc="0" normalizeH="0" baseline="0" noProof="0" dirty="0">
                <a:ln>
                  <a:noFill/>
                </a:ln>
                <a:solidFill>
                  <a:srgbClr val="000000"/>
                </a:solidFill>
                <a:effectLst/>
                <a:uLnTx/>
                <a:uFillTx/>
                <a:latin typeface="Arial" charset="0"/>
                <a:ea typeface="+mn-ea"/>
                <a:cs typeface="Arial" charset="0"/>
              </a:rPr>
              <a:t>AKTIVERING</a:t>
            </a:r>
          </a:p>
        </p:txBody>
      </p:sp>
      <p:sp>
        <p:nvSpPr>
          <p:cNvPr id="20" name="Freeform 14"/>
          <p:cNvSpPr>
            <a:spLocks/>
          </p:cNvSpPr>
          <p:nvPr/>
        </p:nvSpPr>
        <p:spPr bwMode="auto">
          <a:xfrm>
            <a:off x="1402594" y="3832526"/>
            <a:ext cx="9301918" cy="502098"/>
          </a:xfrm>
          <a:custGeom>
            <a:avLst/>
            <a:gdLst>
              <a:gd name="T0" fmla="*/ 0 w 6858000"/>
              <a:gd name="T1" fmla="*/ 873452567 h 249884"/>
              <a:gd name="T2" fmla="*/ 6524112 w 6858000"/>
              <a:gd name="T3" fmla="*/ 5961211 h 249884"/>
              <a:gd name="T4" fmla="*/ 15805830 w 6858000"/>
              <a:gd name="T5" fmla="*/ 1259002765 h 249884"/>
              <a:gd name="T6" fmla="*/ 24213198 w 6858000"/>
              <a:gd name="T7" fmla="*/ 487900764 h 249884"/>
              <a:gd name="T8" fmla="*/ 24213198 w 6858000"/>
              <a:gd name="T9" fmla="*/ 487900764 h 2498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58000" h="249884">
                <a:moveTo>
                  <a:pt x="0" y="172628"/>
                </a:moveTo>
                <a:cubicBezTo>
                  <a:pt x="550862" y="80553"/>
                  <a:pt x="1101725" y="-11522"/>
                  <a:pt x="1847850" y="1178"/>
                </a:cubicBezTo>
                <a:cubicBezTo>
                  <a:pt x="2593975" y="13878"/>
                  <a:pt x="3641725" y="232953"/>
                  <a:pt x="4476750" y="248828"/>
                </a:cubicBezTo>
                <a:cubicBezTo>
                  <a:pt x="5311775" y="264703"/>
                  <a:pt x="6858000" y="96428"/>
                  <a:pt x="6858000" y="96428"/>
                </a:cubicBezTo>
              </a:path>
            </a:pathLst>
          </a:cu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a-DK" sz="1400" b="1"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21" name="Freeform 15"/>
          <p:cNvSpPr>
            <a:spLocks/>
          </p:cNvSpPr>
          <p:nvPr/>
        </p:nvSpPr>
        <p:spPr bwMode="auto">
          <a:xfrm>
            <a:off x="1402595" y="2726474"/>
            <a:ext cx="9294000" cy="303426"/>
          </a:xfrm>
          <a:custGeom>
            <a:avLst/>
            <a:gdLst>
              <a:gd name="T0" fmla="*/ 0 w 6934200"/>
              <a:gd name="T1" fmla="*/ 0 h 266829"/>
              <a:gd name="T2" fmla="*/ 6131548 w 6934200"/>
              <a:gd name="T3" fmla="*/ 264772 h 266829"/>
              <a:gd name="T4" fmla="*/ 14400699 w 6934200"/>
              <a:gd name="T5" fmla="*/ 37830 h 266829"/>
              <a:gd name="T6" fmla="*/ 20475998 w 6934200"/>
              <a:gd name="T7" fmla="*/ 226949 h 2668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934200" h="266829">
                <a:moveTo>
                  <a:pt x="0" y="0"/>
                </a:moveTo>
                <a:cubicBezTo>
                  <a:pt x="631825" y="130175"/>
                  <a:pt x="1263650" y="260350"/>
                  <a:pt x="2076450" y="266700"/>
                </a:cubicBezTo>
                <a:cubicBezTo>
                  <a:pt x="2889250" y="273050"/>
                  <a:pt x="4067175" y="44450"/>
                  <a:pt x="4876800" y="38100"/>
                </a:cubicBezTo>
                <a:cubicBezTo>
                  <a:pt x="5686425" y="31750"/>
                  <a:pt x="6310312" y="130175"/>
                  <a:pt x="6934200" y="228600"/>
                </a:cubicBezTo>
              </a:path>
            </a:pathLst>
          </a:cu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a-DK" sz="1400" b="1"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6" name="Freeform 57347"/>
          <p:cNvSpPr/>
          <p:nvPr/>
        </p:nvSpPr>
        <p:spPr bwMode="auto">
          <a:xfrm>
            <a:off x="2075669" y="1916832"/>
            <a:ext cx="3156235" cy="3024335"/>
          </a:xfrm>
          <a:custGeom>
            <a:avLst/>
            <a:gdLst>
              <a:gd name="connsiteX0" fmla="*/ 0 w 3348842"/>
              <a:gd name="connsiteY0" fmla="*/ 1545694 h 3208415"/>
              <a:gd name="connsiteX1" fmla="*/ 261258 w 3348842"/>
              <a:gd name="connsiteY1" fmla="*/ 880676 h 3208415"/>
              <a:gd name="connsiteX2" fmla="*/ 617517 w 3348842"/>
              <a:gd name="connsiteY2" fmla="*/ 2388842 h 3208415"/>
              <a:gd name="connsiteX3" fmla="*/ 902525 w 3348842"/>
              <a:gd name="connsiteY3" fmla="*/ 1533819 h 3208415"/>
              <a:gd name="connsiteX4" fmla="*/ 1175658 w 3348842"/>
              <a:gd name="connsiteY4" fmla="*/ 2008832 h 3208415"/>
              <a:gd name="connsiteX5" fmla="*/ 1650671 w 3348842"/>
              <a:gd name="connsiteY5" fmla="*/ 1902 h 3208415"/>
              <a:gd name="connsiteX6" fmla="*/ 1971304 w 3348842"/>
              <a:gd name="connsiteY6" fmla="*/ 1628821 h 3208415"/>
              <a:gd name="connsiteX7" fmla="*/ 2185060 w 3348842"/>
              <a:gd name="connsiteY7" fmla="*/ 916302 h 3208415"/>
              <a:gd name="connsiteX8" fmla="*/ 2695699 w 3348842"/>
              <a:gd name="connsiteY8" fmla="*/ 3196364 h 3208415"/>
              <a:gd name="connsiteX9" fmla="*/ 3253839 w 3348842"/>
              <a:gd name="connsiteY9" fmla="*/ 1806951 h 3208415"/>
              <a:gd name="connsiteX10" fmla="*/ 3313216 w 3348842"/>
              <a:gd name="connsiteY10" fmla="*/ 1569445 h 3208415"/>
              <a:gd name="connsiteX11" fmla="*/ 3313216 w 3348842"/>
              <a:gd name="connsiteY11" fmla="*/ 1569445 h 3208415"/>
              <a:gd name="connsiteX12" fmla="*/ 3348842 w 3348842"/>
              <a:gd name="connsiteY12" fmla="*/ 1557570 h 3208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48842" h="3208415">
                <a:moveTo>
                  <a:pt x="0" y="1545694"/>
                </a:moveTo>
                <a:cubicBezTo>
                  <a:pt x="79169" y="1142922"/>
                  <a:pt x="158339" y="740151"/>
                  <a:pt x="261258" y="880676"/>
                </a:cubicBezTo>
                <a:cubicBezTo>
                  <a:pt x="364177" y="1021201"/>
                  <a:pt x="510639" y="2279985"/>
                  <a:pt x="617517" y="2388842"/>
                </a:cubicBezTo>
                <a:cubicBezTo>
                  <a:pt x="724395" y="2497699"/>
                  <a:pt x="809502" y="1597154"/>
                  <a:pt x="902525" y="1533819"/>
                </a:cubicBezTo>
                <a:cubicBezTo>
                  <a:pt x="995549" y="1470484"/>
                  <a:pt x="1050967" y="2264151"/>
                  <a:pt x="1175658" y="2008832"/>
                </a:cubicBezTo>
                <a:cubicBezTo>
                  <a:pt x="1300349" y="1753513"/>
                  <a:pt x="1518063" y="65237"/>
                  <a:pt x="1650671" y="1902"/>
                </a:cubicBezTo>
                <a:cubicBezTo>
                  <a:pt x="1783279" y="-61433"/>
                  <a:pt x="1882239" y="1476421"/>
                  <a:pt x="1971304" y="1628821"/>
                </a:cubicBezTo>
                <a:cubicBezTo>
                  <a:pt x="2060369" y="1781221"/>
                  <a:pt x="2064328" y="655045"/>
                  <a:pt x="2185060" y="916302"/>
                </a:cubicBezTo>
                <a:cubicBezTo>
                  <a:pt x="2305792" y="1177559"/>
                  <a:pt x="2517569" y="3047923"/>
                  <a:pt x="2695699" y="3196364"/>
                </a:cubicBezTo>
                <a:cubicBezTo>
                  <a:pt x="2873829" y="3344805"/>
                  <a:pt x="3150920" y="2078104"/>
                  <a:pt x="3253839" y="1806951"/>
                </a:cubicBezTo>
                <a:cubicBezTo>
                  <a:pt x="3356758" y="1535798"/>
                  <a:pt x="3313216" y="1569445"/>
                  <a:pt x="3313216" y="1569445"/>
                </a:cubicBezTo>
                <a:lnTo>
                  <a:pt x="3313216" y="1569445"/>
                </a:lnTo>
                <a:lnTo>
                  <a:pt x="3348842" y="1557570"/>
                </a:lnTo>
              </a:path>
            </a:pathLst>
          </a:custGeom>
          <a:noFill/>
          <a:ln w="28575" cap="flat" cmpd="sng" algn="ctr">
            <a:solidFill>
              <a:schemeClr val="accent4">
                <a:lumMod val="85000"/>
                <a:lumOff val="1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b-NO" sz="1400" b="1"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4664352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470" y="0"/>
            <a:ext cx="13222941" cy="6857999"/>
          </a:xfrm>
          <a:prstGeom prst="rect">
            <a:avLst/>
          </a:prstGeom>
        </p:spPr>
      </p:pic>
      <p:sp>
        <p:nvSpPr>
          <p:cNvPr id="3" name="Rektangel 2"/>
          <p:cNvSpPr/>
          <p:nvPr/>
        </p:nvSpPr>
        <p:spPr>
          <a:xfrm>
            <a:off x="3791744" y="6453336"/>
            <a:ext cx="934871" cy="230832"/>
          </a:xfrm>
          <a:prstGeom prst="rect">
            <a:avLst/>
          </a:prstGeom>
          <a:ln w="3175">
            <a:noFill/>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FFFFFF">
                    <a:lumMod val="75000"/>
                  </a:srgbClr>
                </a:solidFill>
                <a:effectLst/>
                <a:uLnTx/>
                <a:uFillTx/>
                <a:latin typeface="Arial" charset="0"/>
                <a:ea typeface="+mn-ea"/>
                <a:cs typeface="Arial" charset="0"/>
              </a:rPr>
              <a:t>Foto: Pinterest</a:t>
            </a:r>
          </a:p>
        </p:txBody>
      </p:sp>
    </p:spTree>
    <p:extLst>
      <p:ext uri="{BB962C8B-B14F-4D97-AF65-F5344CB8AC3E}">
        <p14:creationId xmlns:p14="http://schemas.microsoft.com/office/powerpoint/2010/main" val="15666068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6932" y="93482"/>
            <a:ext cx="4675821" cy="6624737"/>
          </a:xfrm>
          <a:prstGeom prst="rect">
            <a:avLst/>
          </a:prstGeom>
          <a:ln w="19050">
            <a:solidFill>
              <a:schemeClr val="tx1"/>
            </a:solidFill>
          </a:ln>
          <a:effectLst>
            <a:outerShdw blurRad="50800" dist="38100" dir="2700000" sx="101000" sy="101000" algn="tl" rotWithShape="0">
              <a:prstClr val="black">
                <a:alpha val="40000"/>
              </a:prstClr>
            </a:outerShdw>
          </a:effectLst>
        </p:spPr>
      </p:pic>
      <p:pic>
        <p:nvPicPr>
          <p:cNvPr id="3" name="Bild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401905"/>
            <a:ext cx="2167907" cy="456095"/>
          </a:xfrm>
          <a:prstGeom prst="rect">
            <a:avLst/>
          </a:prstGeom>
        </p:spPr>
      </p:pic>
    </p:spTree>
    <p:extLst>
      <p:ext uri="{BB962C8B-B14F-4D97-AF65-F5344CB8AC3E}">
        <p14:creationId xmlns:p14="http://schemas.microsoft.com/office/powerpoint/2010/main" val="40702853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bwMode="auto">
          <a:xfrm>
            <a:off x="-888776" y="1855464"/>
            <a:ext cx="14185576" cy="5461968"/>
          </a:xfrm>
          <a:prstGeom prst="rect">
            <a:avLst/>
          </a:prstGeom>
          <a:solidFill>
            <a:schemeClr val="accent1">
              <a:lumMod val="1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1" i="0" u="none" strike="noStrike" kern="1200" cap="none" spc="0" normalizeH="0" baseline="0" noProof="0">
              <a:ln>
                <a:noFill/>
              </a:ln>
              <a:solidFill>
                <a:srgbClr val="000000"/>
              </a:solidFill>
              <a:effectLst/>
              <a:uLnTx/>
              <a:uFillTx/>
              <a:latin typeface="Arial" charset="0"/>
              <a:ea typeface="+mn-ea"/>
              <a:cs typeface="Arial" charset="0"/>
            </a:endParaRPr>
          </a:p>
        </p:txBody>
      </p:sp>
      <p:pic>
        <p:nvPicPr>
          <p:cNvPr id="7" name="Picture 4"/>
          <p:cNvPicPr>
            <a:picLocks noChangeAspect="1"/>
          </p:cNvPicPr>
          <p:nvPr/>
        </p:nvPicPr>
        <p:blipFill>
          <a:blip r:embed="rId3"/>
          <a:srcRect/>
          <a:stretch>
            <a:fillRect/>
          </a:stretch>
        </p:blipFill>
        <p:spPr bwMode="auto">
          <a:xfrm>
            <a:off x="1269876" y="1855464"/>
            <a:ext cx="9612916" cy="63980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ktangel 7"/>
          <p:cNvSpPr/>
          <p:nvPr/>
        </p:nvSpPr>
        <p:spPr>
          <a:xfrm>
            <a:off x="11036803" y="6460818"/>
            <a:ext cx="1035861" cy="246221"/>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b-NO" sz="800" b="0" i="0" u="none" strike="noStrike" kern="1200" cap="none" spc="0" normalizeH="0" baseline="0" noProof="0" dirty="0">
                <a:ln>
                  <a:noFill/>
                </a:ln>
                <a:solidFill>
                  <a:srgbClr val="FFFFFF"/>
                </a:solidFill>
                <a:effectLst/>
                <a:uLnTx/>
                <a:uFillTx/>
                <a:latin typeface="Arial" charset="0"/>
                <a:ea typeface="+mn-ea"/>
                <a:cs typeface="Arial" charset="0"/>
              </a:rPr>
              <a:t>Photo: Don </a:t>
            </a:r>
            <a:r>
              <a:rPr kumimoji="0" lang="nb-NO" sz="800" b="0" i="0" u="none" strike="noStrike" kern="1200" cap="none" spc="0" normalizeH="0" baseline="0" noProof="0" dirty="0" err="1">
                <a:ln>
                  <a:noFill/>
                </a:ln>
                <a:solidFill>
                  <a:srgbClr val="FFFFFF"/>
                </a:solidFill>
                <a:effectLst/>
                <a:uLnTx/>
                <a:uFillTx/>
                <a:latin typeface="Arial" charset="0"/>
                <a:ea typeface="+mn-ea"/>
                <a:cs typeface="Arial" charset="0"/>
              </a:rPr>
              <a:t>Brobs</a:t>
            </a:r>
            <a:r>
              <a:rPr kumimoji="0" lang="nb-NO" sz="1000" b="0" i="0" u="none" strike="noStrike" kern="1200" cap="none" spc="0" normalizeH="0" baseline="0" noProof="0" dirty="0" err="1">
                <a:ln>
                  <a:noFill/>
                </a:ln>
                <a:solidFill>
                  <a:srgbClr val="FFFFFF"/>
                </a:solidFill>
                <a:effectLst/>
                <a:uLnTx/>
                <a:uFillTx/>
                <a:latin typeface="Arial" charset="0"/>
                <a:ea typeface="+mn-ea"/>
                <a:cs typeface="Arial" charset="0"/>
              </a:rPr>
              <a:t>t</a:t>
            </a:r>
            <a:endParaRPr kumimoji="0" lang="en-GB" sz="1000" b="0" i="0" u="none" strike="noStrike" kern="1200" cap="none" spc="0" normalizeH="0" baseline="0" noProof="0" dirty="0">
              <a:ln>
                <a:noFill/>
              </a:ln>
              <a:solidFill>
                <a:srgbClr val="FFFFFF"/>
              </a:solidFill>
              <a:effectLst/>
              <a:uLnTx/>
              <a:uFillTx/>
              <a:latin typeface="Arial" charset="0"/>
              <a:ea typeface="+mn-ea"/>
              <a:cs typeface="Arial" charset="0"/>
            </a:endParaRPr>
          </a:p>
        </p:txBody>
      </p:sp>
      <p:sp>
        <p:nvSpPr>
          <p:cNvPr id="5" name="Rektangel 4"/>
          <p:cNvSpPr/>
          <p:nvPr/>
        </p:nvSpPr>
        <p:spPr bwMode="auto">
          <a:xfrm>
            <a:off x="-888776" y="-228648"/>
            <a:ext cx="14329592" cy="209887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1"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9" name="Tittel 1"/>
          <p:cNvSpPr>
            <a:spLocks noGrp="1"/>
          </p:cNvSpPr>
          <p:nvPr>
            <p:ph type="title"/>
          </p:nvPr>
        </p:nvSpPr>
        <p:spPr>
          <a:xfrm>
            <a:off x="1125860" y="404664"/>
            <a:ext cx="9900592" cy="1143000"/>
          </a:xfrm>
        </p:spPr>
        <p:txBody>
          <a:bodyPr/>
          <a:lstStyle/>
          <a:p>
            <a:pPr algn="l" defTabSz="712788">
              <a:tabLst>
                <a:tab pos="804863" algn="l"/>
              </a:tabLst>
            </a:pPr>
            <a:r>
              <a:rPr lang="nb-NO" sz="3600" b="1" dirty="0">
                <a:solidFill>
                  <a:srgbClr val="C00000"/>
                </a:solidFill>
              </a:rPr>
              <a:t>Svikt: </a:t>
            </a:r>
            <a:r>
              <a:rPr lang="nb-NO" sz="3200" b="1" dirty="0">
                <a:solidFill>
                  <a:srgbClr val="C00000"/>
                </a:solidFill>
              </a:rPr>
              <a:t>	</a:t>
            </a:r>
            <a:r>
              <a:rPr lang="en-GB" sz="2800" noProof="1">
                <a:solidFill>
                  <a:srgbClr val="000000"/>
                </a:solidFill>
              </a:rPr>
              <a:t>Manglende forståelse for årsaken til atferdsuttrykk 		og bekymringstegn</a:t>
            </a:r>
            <a:endParaRPr lang="en-GB" sz="2800" noProof="1"/>
          </a:p>
        </p:txBody>
      </p:sp>
    </p:spTree>
    <p:extLst>
      <p:ext uri="{BB962C8B-B14F-4D97-AF65-F5344CB8AC3E}">
        <p14:creationId xmlns:p14="http://schemas.microsoft.com/office/powerpoint/2010/main" val="13963740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911996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79376" y="194736"/>
            <a:ext cx="10972800" cy="576064"/>
          </a:xfrm>
        </p:spPr>
        <p:txBody>
          <a:bodyPr/>
          <a:lstStyle/>
          <a:p>
            <a:r>
              <a:rPr lang="nb-NO" sz="3200" dirty="0"/>
              <a:t>Jakob-saken</a:t>
            </a:r>
          </a:p>
        </p:txBody>
      </p:sp>
      <p:sp>
        <p:nvSpPr>
          <p:cNvPr id="3" name="Plassholder for innhold 2"/>
          <p:cNvSpPr>
            <a:spLocks noGrp="1"/>
          </p:cNvSpPr>
          <p:nvPr>
            <p:ph idx="1"/>
          </p:nvPr>
        </p:nvSpPr>
        <p:spPr>
          <a:xfrm>
            <a:off x="1032003" y="890432"/>
            <a:ext cx="9867546" cy="4785398"/>
          </a:xfrm>
        </p:spPr>
        <p:txBody>
          <a:bodyPr/>
          <a:lstStyle/>
          <a:p>
            <a:pPr>
              <a:spcBef>
                <a:spcPts val="1100"/>
              </a:spcBef>
              <a:buClr>
                <a:srgbClr val="C00000"/>
              </a:buClr>
              <a:buFont typeface="Wingdings" panose="05000000000000000000" pitchFamily="2" charset="2"/>
              <a:buChar char="§"/>
            </a:pPr>
            <a:r>
              <a:rPr lang="nb-NO" sz="2000" b="1" dirty="0">
                <a:latin typeface="Publico"/>
              </a:rPr>
              <a:t>Juli 2014</a:t>
            </a:r>
            <a:r>
              <a:rPr lang="nb-NO" sz="2000" dirty="0">
                <a:latin typeface="Publico"/>
              </a:rPr>
              <a:t>; Helsesykepleier oppdager blåmerker på 6 uker gamle "Jakob"</a:t>
            </a:r>
          </a:p>
          <a:p>
            <a:pPr>
              <a:spcBef>
                <a:spcPts val="1100"/>
              </a:spcBef>
              <a:buClr>
                <a:srgbClr val="C00000"/>
              </a:buClr>
              <a:buFont typeface="Wingdings" panose="05000000000000000000" pitchFamily="2" charset="2"/>
              <a:buChar char="§"/>
            </a:pPr>
            <a:r>
              <a:rPr lang="nb-NO" sz="2000" dirty="0">
                <a:latin typeface="Publico"/>
              </a:rPr>
              <a:t>Viser seg å reflektere 19 ribbensbrudd, påført ved minst to anledninger</a:t>
            </a:r>
          </a:p>
          <a:p>
            <a:pPr>
              <a:spcBef>
                <a:spcPts val="1100"/>
              </a:spcBef>
              <a:buClr>
                <a:srgbClr val="C00000"/>
              </a:buClr>
              <a:buFont typeface="Wingdings" panose="05000000000000000000" pitchFamily="2" charset="2"/>
              <a:buChar char="§"/>
            </a:pPr>
            <a:r>
              <a:rPr lang="nb-NO" sz="2000" dirty="0">
                <a:latin typeface="Publico"/>
              </a:rPr>
              <a:t>Jakob blir </a:t>
            </a:r>
            <a:r>
              <a:rPr lang="nb-NO" sz="2000" dirty="0" err="1">
                <a:latin typeface="Publico"/>
              </a:rPr>
              <a:t>akuttplassert</a:t>
            </a:r>
            <a:r>
              <a:rPr lang="nb-NO" sz="2000" dirty="0">
                <a:latin typeface="Publico"/>
              </a:rPr>
              <a:t>, foreldre pågrepet, far satt i varetekt </a:t>
            </a:r>
          </a:p>
          <a:p>
            <a:pPr>
              <a:spcBef>
                <a:spcPts val="1100"/>
              </a:spcBef>
              <a:buClr>
                <a:srgbClr val="C00000"/>
              </a:buClr>
              <a:buFont typeface="Wingdings" panose="05000000000000000000" pitchFamily="2" charset="2"/>
              <a:buChar char="§"/>
            </a:pPr>
            <a:r>
              <a:rPr lang="nb-NO" sz="2000" dirty="0">
                <a:latin typeface="Publico"/>
              </a:rPr>
              <a:t>Far sluppet ut etter to uker, foreldre får samvær 1 time annenhver uke, med tilsyn</a:t>
            </a:r>
          </a:p>
          <a:p>
            <a:pPr>
              <a:spcBef>
                <a:spcPts val="1100"/>
              </a:spcBef>
              <a:buClr>
                <a:srgbClr val="C00000"/>
              </a:buClr>
              <a:buFont typeface="Wingdings" panose="05000000000000000000" pitchFamily="2" charset="2"/>
              <a:buChar char="§"/>
            </a:pPr>
            <a:r>
              <a:rPr lang="nb-NO" sz="2000" b="1" dirty="0">
                <a:latin typeface="Publico"/>
              </a:rPr>
              <a:t>Oktober 2014</a:t>
            </a:r>
            <a:r>
              <a:rPr lang="nb-NO" sz="2000" dirty="0">
                <a:latin typeface="Publico"/>
              </a:rPr>
              <a:t>: Fylkesnemnda fatter vedtak om omsorgsovertakelse, og fastsetter samvær med biologiske foreldre til kun 1 time én gang i året, med tilsyn</a:t>
            </a:r>
          </a:p>
          <a:p>
            <a:pPr>
              <a:spcBef>
                <a:spcPts val="1100"/>
              </a:spcBef>
              <a:buClr>
                <a:srgbClr val="C00000"/>
              </a:buClr>
              <a:buFont typeface="Wingdings" panose="05000000000000000000" pitchFamily="2" charset="2"/>
              <a:buChar char="§"/>
            </a:pPr>
            <a:r>
              <a:rPr lang="nb-NO" sz="2000" dirty="0">
                <a:latin typeface="Publico"/>
              </a:rPr>
              <a:t>Foreldre prøver sak om samvær i Tingretten, som konkluderer med samværsnekt pga. manglende tilknytning til foreldre og fare for </a:t>
            </a:r>
            <a:r>
              <a:rPr lang="nb-NO" sz="2000" dirty="0" err="1">
                <a:latin typeface="Publico"/>
              </a:rPr>
              <a:t>retraumatisering</a:t>
            </a:r>
            <a:endParaRPr lang="nb-NO" sz="2000" dirty="0">
              <a:latin typeface="Publico"/>
            </a:endParaRPr>
          </a:p>
          <a:p>
            <a:pPr>
              <a:spcBef>
                <a:spcPts val="1100"/>
              </a:spcBef>
              <a:buClr>
                <a:schemeClr val="tx1">
                  <a:lumMod val="50000"/>
                  <a:lumOff val="50000"/>
                </a:schemeClr>
              </a:buClr>
              <a:buFont typeface="Wingdings" panose="05000000000000000000" pitchFamily="2" charset="2"/>
              <a:buChar char="§"/>
            </a:pPr>
            <a:r>
              <a:rPr lang="nb-NO" sz="2000" dirty="0">
                <a:solidFill>
                  <a:schemeClr val="tx1">
                    <a:lumMod val="50000"/>
                    <a:lumOff val="50000"/>
                  </a:schemeClr>
                </a:solidFill>
                <a:latin typeface="Publico"/>
              </a:rPr>
              <a:t>2016: Far dømmes for vold (starten på flere runder som ender med frifinnelse av far, men begge dømt til 6 måneders fengsel for å ha unnlatt å skaffe legehjelp)</a:t>
            </a:r>
          </a:p>
          <a:p>
            <a:pPr>
              <a:spcBef>
                <a:spcPts val="1100"/>
              </a:spcBef>
              <a:buClr>
                <a:srgbClr val="C00000"/>
              </a:buClr>
              <a:buFont typeface="Wingdings" panose="05000000000000000000" pitchFamily="2" charset="2"/>
              <a:buChar char="§"/>
            </a:pPr>
            <a:r>
              <a:rPr lang="nb-NO" sz="2000" b="1" dirty="0">
                <a:latin typeface="Publico"/>
              </a:rPr>
              <a:t>Januar 2017</a:t>
            </a:r>
            <a:r>
              <a:rPr lang="nb-NO" sz="2000" dirty="0">
                <a:latin typeface="Publico"/>
              </a:rPr>
              <a:t>: Lagmannsretten forkaster anke om samværsspørsmålet, blant annet på grunnlag av sakkyndigvurdering</a:t>
            </a:r>
          </a:p>
          <a:p>
            <a:pPr>
              <a:spcBef>
                <a:spcPts val="1100"/>
              </a:spcBef>
              <a:buClr>
                <a:srgbClr val="C00000"/>
              </a:buClr>
              <a:buFont typeface="Wingdings" panose="05000000000000000000" pitchFamily="2" charset="2"/>
              <a:buChar char="§"/>
            </a:pPr>
            <a:r>
              <a:rPr lang="nb-NO" sz="2000" b="1" dirty="0">
                <a:latin typeface="Publico"/>
              </a:rPr>
              <a:t>November 2017</a:t>
            </a:r>
            <a:r>
              <a:rPr lang="nb-NO" sz="2000" dirty="0">
                <a:latin typeface="Publico"/>
              </a:rPr>
              <a:t>: </a:t>
            </a:r>
            <a:r>
              <a:rPr lang="nb-NO" sz="2000" dirty="0" err="1">
                <a:latin typeface="Publico"/>
              </a:rPr>
              <a:t>Høysterett</a:t>
            </a:r>
            <a:r>
              <a:rPr lang="nb-NO" sz="2000" dirty="0">
                <a:latin typeface="Publico"/>
              </a:rPr>
              <a:t> godtar anke om samværsspørsmålet, og fastsetter samvær til 1 time én gang i året, med tilsyn</a:t>
            </a:r>
          </a:p>
        </p:txBody>
      </p:sp>
    </p:spTree>
    <p:extLst>
      <p:ext uri="{BB962C8B-B14F-4D97-AF65-F5344CB8AC3E}">
        <p14:creationId xmlns:p14="http://schemas.microsoft.com/office/powerpoint/2010/main" val="2221754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innhold 2">
            <a:extLst>
              <a:ext uri="{FF2B5EF4-FFF2-40B4-BE49-F238E27FC236}">
                <a16:creationId xmlns:a16="http://schemas.microsoft.com/office/drawing/2014/main" id="{ABBE2668-FE1C-4D68-B333-637F93608263}"/>
              </a:ext>
            </a:extLst>
          </p:cNvPr>
          <p:cNvSpPr txBox="1">
            <a:spLocks/>
          </p:cNvSpPr>
          <p:nvPr/>
        </p:nvSpPr>
        <p:spPr bwMode="auto">
          <a:xfrm>
            <a:off x="1127448" y="1556793"/>
            <a:ext cx="9433048" cy="3600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algn="l"/>
            <a:r>
              <a:rPr lang="nb-NO" sz="2800" b="0" kern="0" dirty="0"/>
              <a:t>Mitt sluttpoeng:</a:t>
            </a:r>
          </a:p>
          <a:p>
            <a:pPr algn="l"/>
            <a:r>
              <a:rPr lang="nb-NO" sz="2800" b="0" kern="0" dirty="0"/>
              <a:t>D</a:t>
            </a:r>
            <a:r>
              <a:rPr lang="nb-NO" sz="2600" b="0" kern="0" dirty="0"/>
              <a:t>et er svært mange hensyn som skal veies ved fastsettelse av samvær, og mange perspektiver trengs. Vurderingen må hvile på oppdatert kunnskap fra mange fagområder. </a:t>
            </a:r>
          </a:p>
          <a:p>
            <a:pPr algn="l"/>
            <a:r>
              <a:rPr lang="nb-NO" sz="2600" b="0" kern="0" dirty="0"/>
              <a:t>Hvis man fastsetter samvær med forelde som har utøvd livs-truende vold, uten å ta i betraktning nyere kunnskap om barns reaksjoner på slike belastninger, er beslutningen fattet på for dårlig grunnlag.</a:t>
            </a:r>
          </a:p>
        </p:txBody>
      </p:sp>
    </p:spTree>
    <p:extLst>
      <p:ext uri="{BB962C8B-B14F-4D97-AF65-F5344CB8AC3E}">
        <p14:creationId xmlns:p14="http://schemas.microsoft.com/office/powerpoint/2010/main" val="27955060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Freeform 8"/>
          <p:cNvSpPr>
            <a:spLocks/>
          </p:cNvSpPr>
          <p:nvPr/>
        </p:nvSpPr>
        <p:spPr bwMode="auto">
          <a:xfrm>
            <a:off x="6750050" y="5143503"/>
            <a:ext cx="2990850" cy="1052513"/>
          </a:xfrm>
          <a:custGeom>
            <a:avLst/>
            <a:gdLst>
              <a:gd name="T0" fmla="*/ 782553 w 2991046"/>
              <a:gd name="T1" fmla="*/ 38322 h 1053522"/>
              <a:gd name="T2" fmla="*/ 706363 w 2991046"/>
              <a:gd name="T3" fmla="*/ 171418 h 1053522"/>
              <a:gd name="T4" fmla="*/ 706363 w 2991046"/>
              <a:gd name="T5" fmla="*/ 304512 h 1053522"/>
              <a:gd name="T6" fmla="*/ 758742 w 2991046"/>
              <a:gd name="T7" fmla="*/ 423347 h 1053522"/>
              <a:gd name="T8" fmla="*/ 949218 w 2991046"/>
              <a:gd name="T9" fmla="*/ 542181 h 1053522"/>
              <a:gd name="T10" fmla="*/ 1268264 w 2991046"/>
              <a:gd name="T11" fmla="*/ 651509 h 1053522"/>
              <a:gd name="T12" fmla="*/ 1496834 w 2991046"/>
              <a:gd name="T13" fmla="*/ 670523 h 1053522"/>
              <a:gd name="T14" fmla="*/ 1849213 w 2991046"/>
              <a:gd name="T15" fmla="*/ 665769 h 1053522"/>
              <a:gd name="T16" fmla="*/ 2115877 w 2991046"/>
              <a:gd name="T17" fmla="*/ 642003 h 1053522"/>
              <a:gd name="T18" fmla="*/ 2315876 w 2991046"/>
              <a:gd name="T19" fmla="*/ 570701 h 1053522"/>
              <a:gd name="T20" fmla="*/ 2477781 w 2991046"/>
              <a:gd name="T21" fmla="*/ 513661 h 1053522"/>
              <a:gd name="T22" fmla="*/ 2592065 w 2991046"/>
              <a:gd name="T23" fmla="*/ 437606 h 1053522"/>
              <a:gd name="T24" fmla="*/ 2687303 w 2991046"/>
              <a:gd name="T25" fmla="*/ 342539 h 1053522"/>
              <a:gd name="T26" fmla="*/ 2711111 w 2991046"/>
              <a:gd name="T27" fmla="*/ 295005 h 1053522"/>
              <a:gd name="T28" fmla="*/ 2753970 w 2991046"/>
              <a:gd name="T29" fmla="*/ 242718 h 1053522"/>
              <a:gd name="T30" fmla="*/ 2906350 w 2991046"/>
              <a:gd name="T31" fmla="*/ 133390 h 1053522"/>
              <a:gd name="T32" fmla="*/ 2958729 w 2991046"/>
              <a:gd name="T33" fmla="*/ 166664 h 1053522"/>
              <a:gd name="T34" fmla="*/ 2982540 w 2991046"/>
              <a:gd name="T35" fmla="*/ 432854 h 1053522"/>
              <a:gd name="T36" fmla="*/ 2815872 w 2991046"/>
              <a:gd name="T37" fmla="*/ 699043 h 1053522"/>
              <a:gd name="T38" fmla="*/ 2206352 w 2991046"/>
              <a:gd name="T39" fmla="*/ 988999 h 1053522"/>
              <a:gd name="T40" fmla="*/ 1439692 w 2991046"/>
              <a:gd name="T41" fmla="*/ 1036532 h 1053522"/>
              <a:gd name="T42" fmla="*/ 477793 w 2991046"/>
              <a:gd name="T43" fmla="*/ 1036532 h 1053522"/>
              <a:gd name="T44" fmla="*/ 58747 w 2991046"/>
              <a:gd name="T45" fmla="*/ 860658 h 1053522"/>
              <a:gd name="T46" fmla="*/ 11128 w 2991046"/>
              <a:gd name="T47" fmla="*/ 627742 h 1053522"/>
              <a:gd name="T48" fmla="*/ 134937 w 2991046"/>
              <a:gd name="T49" fmla="*/ 356800 h 1053522"/>
              <a:gd name="T50" fmla="*/ 425411 w 2991046"/>
              <a:gd name="T51" fmla="*/ 119131 h 1053522"/>
              <a:gd name="T52" fmla="*/ 615887 w 2991046"/>
              <a:gd name="T53" fmla="*/ 33570 h 1053522"/>
              <a:gd name="T54" fmla="*/ 734934 w 2991046"/>
              <a:gd name="T55" fmla="*/ 296 h 1053522"/>
              <a:gd name="T56" fmla="*/ 782553 w 2991046"/>
              <a:gd name="T57" fmla="*/ 38322 h 105352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91046" h="1053522">
                <a:moveTo>
                  <a:pt x="782655" y="38396"/>
                </a:moveTo>
                <a:cubicBezTo>
                  <a:pt x="777893" y="66971"/>
                  <a:pt x="719155" y="127296"/>
                  <a:pt x="706455" y="171746"/>
                </a:cubicBezTo>
                <a:cubicBezTo>
                  <a:pt x="693755" y="216196"/>
                  <a:pt x="697724" y="263027"/>
                  <a:pt x="706455" y="305096"/>
                </a:cubicBezTo>
                <a:cubicBezTo>
                  <a:pt x="715186" y="347165"/>
                  <a:pt x="718361" y="384472"/>
                  <a:pt x="758842" y="424159"/>
                </a:cubicBezTo>
                <a:cubicBezTo>
                  <a:pt x="799323" y="463846"/>
                  <a:pt x="864411" y="505121"/>
                  <a:pt x="949342" y="543221"/>
                </a:cubicBezTo>
                <a:cubicBezTo>
                  <a:pt x="1034273" y="581321"/>
                  <a:pt x="1177149" y="631328"/>
                  <a:pt x="1268430" y="652759"/>
                </a:cubicBezTo>
                <a:cubicBezTo>
                  <a:pt x="1359711" y="674190"/>
                  <a:pt x="1400193" y="669428"/>
                  <a:pt x="1497030" y="671809"/>
                </a:cubicBezTo>
                <a:cubicBezTo>
                  <a:pt x="1593867" y="674190"/>
                  <a:pt x="1746268" y="671808"/>
                  <a:pt x="1849455" y="667046"/>
                </a:cubicBezTo>
                <a:cubicBezTo>
                  <a:pt x="1952642" y="662284"/>
                  <a:pt x="2038368" y="659109"/>
                  <a:pt x="2116155" y="643234"/>
                </a:cubicBezTo>
                <a:cubicBezTo>
                  <a:pt x="2193942" y="627359"/>
                  <a:pt x="2316180" y="571796"/>
                  <a:pt x="2316180" y="571796"/>
                </a:cubicBezTo>
                <a:cubicBezTo>
                  <a:pt x="2376505" y="550365"/>
                  <a:pt x="2432068" y="536871"/>
                  <a:pt x="2478105" y="514646"/>
                </a:cubicBezTo>
                <a:cubicBezTo>
                  <a:pt x="2524142" y="492421"/>
                  <a:pt x="2557480" y="467021"/>
                  <a:pt x="2592405" y="438446"/>
                </a:cubicBezTo>
                <a:cubicBezTo>
                  <a:pt x="2627330" y="409871"/>
                  <a:pt x="2667811" y="367008"/>
                  <a:pt x="2687655" y="343196"/>
                </a:cubicBezTo>
                <a:cubicBezTo>
                  <a:pt x="2707499" y="319384"/>
                  <a:pt x="2700355" y="312240"/>
                  <a:pt x="2711467" y="295571"/>
                </a:cubicBezTo>
                <a:cubicBezTo>
                  <a:pt x="2722579" y="278902"/>
                  <a:pt x="2721786" y="270171"/>
                  <a:pt x="2754330" y="243184"/>
                </a:cubicBezTo>
                <a:cubicBezTo>
                  <a:pt x="2786874" y="216197"/>
                  <a:pt x="2872599" y="146346"/>
                  <a:pt x="2906730" y="133646"/>
                </a:cubicBezTo>
                <a:cubicBezTo>
                  <a:pt x="2940861" y="120946"/>
                  <a:pt x="2946417" y="116978"/>
                  <a:pt x="2959117" y="166984"/>
                </a:cubicBezTo>
                <a:cubicBezTo>
                  <a:pt x="2971817" y="216990"/>
                  <a:pt x="3006743" y="344784"/>
                  <a:pt x="2982930" y="433684"/>
                </a:cubicBezTo>
                <a:cubicBezTo>
                  <a:pt x="2959118" y="522584"/>
                  <a:pt x="2945623" y="607515"/>
                  <a:pt x="2816242" y="700384"/>
                </a:cubicBezTo>
                <a:cubicBezTo>
                  <a:pt x="2686861" y="793253"/>
                  <a:pt x="2436036" y="934540"/>
                  <a:pt x="2206642" y="990896"/>
                </a:cubicBezTo>
                <a:cubicBezTo>
                  <a:pt x="1977248" y="1047252"/>
                  <a:pt x="1728011" y="1030584"/>
                  <a:pt x="1439880" y="1038521"/>
                </a:cubicBezTo>
                <a:cubicBezTo>
                  <a:pt x="1151749" y="1046458"/>
                  <a:pt x="708042" y="1067890"/>
                  <a:pt x="477855" y="1038521"/>
                </a:cubicBezTo>
                <a:cubicBezTo>
                  <a:pt x="247668" y="1009152"/>
                  <a:pt x="136542" y="930571"/>
                  <a:pt x="58755" y="862309"/>
                </a:cubicBezTo>
                <a:cubicBezTo>
                  <a:pt x="-19032" y="794047"/>
                  <a:pt x="-1570" y="713083"/>
                  <a:pt x="11130" y="628946"/>
                </a:cubicBezTo>
                <a:cubicBezTo>
                  <a:pt x="23830" y="544809"/>
                  <a:pt x="65899" y="442415"/>
                  <a:pt x="134955" y="357484"/>
                </a:cubicBezTo>
                <a:cubicBezTo>
                  <a:pt x="204011" y="272553"/>
                  <a:pt x="345298" y="173334"/>
                  <a:pt x="425467" y="119359"/>
                </a:cubicBezTo>
                <a:cubicBezTo>
                  <a:pt x="505636" y="65384"/>
                  <a:pt x="564373" y="53478"/>
                  <a:pt x="615967" y="33634"/>
                </a:cubicBezTo>
                <a:cubicBezTo>
                  <a:pt x="667561" y="13790"/>
                  <a:pt x="707249" y="2677"/>
                  <a:pt x="735030" y="296"/>
                </a:cubicBezTo>
                <a:cubicBezTo>
                  <a:pt x="762811" y="-2085"/>
                  <a:pt x="787417" y="9821"/>
                  <a:pt x="782655" y="38396"/>
                </a:cubicBezTo>
                <a:close/>
              </a:path>
            </a:pathLst>
          </a:custGeom>
          <a:solidFill>
            <a:schemeClr val="bg1"/>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b-NO" sz="1400" b="1" i="0" u="none" strike="noStrike" kern="1200" cap="none" spc="0" normalizeH="0" baseline="0" noProof="0">
              <a:ln>
                <a:noFill/>
              </a:ln>
              <a:solidFill>
                <a:srgbClr val="000000"/>
              </a:solidFill>
              <a:effectLst/>
              <a:uLnTx/>
              <a:uFillTx/>
              <a:latin typeface="Arial" charset="0"/>
              <a:ea typeface="+mn-ea"/>
              <a:cs typeface="Arial" charset="0"/>
            </a:endParaRPr>
          </a:p>
        </p:txBody>
      </p:sp>
      <p:pic>
        <p:nvPicPr>
          <p:cNvPr id="9220"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805263"/>
            <a:ext cx="12192000" cy="105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Bild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 y="6432229"/>
            <a:ext cx="3839111" cy="390580"/>
          </a:xfrm>
          <a:prstGeom prst="rect">
            <a:avLst/>
          </a:prstGeom>
        </p:spPr>
      </p:pic>
      <p:pic>
        <p:nvPicPr>
          <p:cNvPr id="3" name="Bild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36613" y="6310088"/>
            <a:ext cx="2143424" cy="447737"/>
          </a:xfrm>
          <a:prstGeom prst="rect">
            <a:avLst/>
          </a:prstGeom>
        </p:spPr>
      </p:pic>
      <p:sp>
        <p:nvSpPr>
          <p:cNvPr id="7" name="Rectangle 6"/>
          <p:cNvSpPr>
            <a:spLocks noChangeArrowheads="1"/>
          </p:cNvSpPr>
          <p:nvPr/>
        </p:nvSpPr>
        <p:spPr bwMode="auto">
          <a:xfrm>
            <a:off x="-24680" y="1196752"/>
            <a:ext cx="11881320" cy="4028319"/>
          </a:xfrm>
          <a:prstGeom prst="rect">
            <a:avLst/>
          </a:prstGeom>
          <a:solidFill>
            <a:schemeClr val="bg1"/>
          </a:solidFill>
          <a:ln>
            <a:noFill/>
          </a:ln>
          <a:effectLst/>
        </p:spPr>
        <p:txBody>
          <a:bodyPr anchor="ctr"/>
          <a:lstStyle>
            <a:lvl1pPr defTabSz="266700" eaLnBrk="0" hangingPunct="0">
              <a:spcBef>
                <a:spcPct val="20000"/>
              </a:spcBef>
              <a:buChar char="•"/>
              <a:tabLst>
                <a:tab pos="177800" algn="l"/>
              </a:tabLst>
              <a:defRPr sz="3200">
                <a:solidFill>
                  <a:schemeClr val="tx1"/>
                </a:solidFill>
                <a:latin typeface="Arial" charset="0"/>
              </a:defRPr>
            </a:lvl1pPr>
            <a:lvl2pPr marL="742950" indent="-285750" defTabSz="266700" eaLnBrk="0" hangingPunct="0">
              <a:spcBef>
                <a:spcPct val="20000"/>
              </a:spcBef>
              <a:buChar char="–"/>
              <a:tabLst>
                <a:tab pos="177800" algn="l"/>
              </a:tabLst>
              <a:defRPr sz="2800">
                <a:solidFill>
                  <a:schemeClr val="tx1"/>
                </a:solidFill>
                <a:latin typeface="Arial" charset="0"/>
              </a:defRPr>
            </a:lvl2pPr>
            <a:lvl3pPr marL="1143000" indent="-228600" defTabSz="266700" eaLnBrk="0" hangingPunct="0">
              <a:spcBef>
                <a:spcPct val="20000"/>
              </a:spcBef>
              <a:buChar char="•"/>
              <a:tabLst>
                <a:tab pos="177800" algn="l"/>
              </a:tabLst>
              <a:defRPr sz="2400">
                <a:solidFill>
                  <a:schemeClr val="tx1"/>
                </a:solidFill>
                <a:latin typeface="Arial" charset="0"/>
              </a:defRPr>
            </a:lvl3pPr>
            <a:lvl4pPr marL="1600200" indent="-228600" defTabSz="266700" eaLnBrk="0" hangingPunct="0">
              <a:spcBef>
                <a:spcPct val="20000"/>
              </a:spcBef>
              <a:buChar char="–"/>
              <a:tabLst>
                <a:tab pos="177800" algn="l"/>
              </a:tabLst>
              <a:defRPr sz="2000">
                <a:solidFill>
                  <a:schemeClr val="tx1"/>
                </a:solidFill>
                <a:latin typeface="Arial" charset="0"/>
              </a:defRPr>
            </a:lvl4pPr>
            <a:lvl5pPr marL="2057400" indent="-228600" defTabSz="266700" eaLnBrk="0" hangingPunct="0">
              <a:spcBef>
                <a:spcPct val="20000"/>
              </a:spcBef>
              <a:buChar char="»"/>
              <a:tabLst>
                <a:tab pos="177800" algn="l"/>
              </a:tabLst>
              <a:defRPr sz="2000">
                <a:solidFill>
                  <a:schemeClr val="tx1"/>
                </a:solidFill>
                <a:latin typeface="Arial" charset="0"/>
              </a:defRPr>
            </a:lvl5pPr>
            <a:lvl6pPr marL="2514600" indent="-228600" defTabSz="2667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2667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2667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266700" eaLnBrk="0" fontAlgn="base" hangingPunct="0">
              <a:spcBef>
                <a:spcPct val="20000"/>
              </a:spcBef>
              <a:spcAft>
                <a:spcPct val="0"/>
              </a:spcAft>
              <a:buChar char="»"/>
              <a:tabLst>
                <a:tab pos="177800" algn="l"/>
              </a:tabLst>
              <a:defRPr sz="2000">
                <a:solidFill>
                  <a:schemeClr val="tx1"/>
                </a:solidFill>
                <a:latin typeface="Arial" charset="0"/>
              </a:defRPr>
            </a:lvl9pPr>
          </a:lstStyle>
          <a:p>
            <a:pPr marL="0" marR="0" lvl="0" indent="0" algn="just" defTabSz="266700" rtl="0" eaLnBrk="0" fontAlgn="base" latinLnBrk="0" hangingPunct="0">
              <a:lnSpc>
                <a:spcPct val="100000"/>
              </a:lnSpc>
              <a:spcBef>
                <a:spcPct val="20000"/>
              </a:spcBef>
              <a:spcAft>
                <a:spcPct val="0"/>
              </a:spcAft>
              <a:buClrTx/>
              <a:buSzTx/>
              <a:buFontTx/>
              <a:buNone/>
              <a:tabLst>
                <a:tab pos="177800" algn="l"/>
              </a:tabLst>
              <a:defRPr/>
            </a:pPr>
            <a:endParaRPr kumimoji="0" lang="nb-NO" altLang="nb-NO" sz="3200" b="1" i="0" u="none" strike="noStrike" kern="0" cap="none" spc="0" normalizeH="0" baseline="0" noProof="0" dirty="0">
              <a:ln>
                <a:noFill/>
              </a:ln>
              <a:solidFill>
                <a:srgbClr val="2D2D8A">
                  <a:lumMod val="50000"/>
                </a:srgbClr>
              </a:solidFill>
              <a:effectLst/>
              <a:uLnTx/>
              <a:uFillTx/>
              <a:latin typeface="Arial" charset="0"/>
              <a:ea typeface="+mn-ea"/>
              <a:cs typeface="Arial" charset="0"/>
            </a:endParaRPr>
          </a:p>
          <a:p>
            <a:pPr marL="0" marR="0" lvl="0" indent="0" algn="just" defTabSz="266700" rtl="0" eaLnBrk="0" fontAlgn="base" latinLnBrk="0" hangingPunct="0">
              <a:lnSpc>
                <a:spcPct val="100000"/>
              </a:lnSpc>
              <a:spcBef>
                <a:spcPct val="20000"/>
              </a:spcBef>
              <a:spcAft>
                <a:spcPct val="0"/>
              </a:spcAft>
              <a:buClrTx/>
              <a:buSzTx/>
              <a:buFontTx/>
              <a:buNone/>
              <a:tabLst>
                <a:tab pos="177800" algn="l"/>
              </a:tabLst>
              <a:defRPr/>
            </a:pPr>
            <a:endParaRPr kumimoji="0" lang="nb-NO" altLang="nb-NO" sz="3200" b="1" i="0" u="none" strike="noStrike" kern="0" cap="none" spc="0" normalizeH="0" baseline="0" noProof="0" dirty="0">
              <a:ln>
                <a:noFill/>
              </a:ln>
              <a:solidFill>
                <a:srgbClr val="2D2D8A">
                  <a:lumMod val="50000"/>
                </a:srgbClr>
              </a:solidFill>
              <a:effectLst/>
              <a:uLnTx/>
              <a:uFillTx/>
              <a:latin typeface="Arial" charset="0"/>
              <a:ea typeface="+mn-ea"/>
              <a:cs typeface="Arial" charset="0"/>
            </a:endParaRPr>
          </a:p>
          <a:p>
            <a:pPr marL="0" marR="0" lvl="0" indent="0" algn="just" defTabSz="266700" rtl="0" eaLnBrk="0" fontAlgn="base" latinLnBrk="0" hangingPunct="0">
              <a:lnSpc>
                <a:spcPct val="100000"/>
              </a:lnSpc>
              <a:spcBef>
                <a:spcPct val="20000"/>
              </a:spcBef>
              <a:spcAft>
                <a:spcPct val="0"/>
              </a:spcAft>
              <a:buClrTx/>
              <a:buSzTx/>
              <a:buFontTx/>
              <a:buNone/>
              <a:tabLst>
                <a:tab pos="177800" algn="l"/>
              </a:tabLst>
              <a:defRPr/>
            </a:pPr>
            <a:endParaRPr kumimoji="0" lang="nb-NO" altLang="nb-NO" sz="3200" b="1" i="0" u="none" strike="noStrike" kern="0" cap="none" spc="0" normalizeH="0" baseline="0" noProof="0" dirty="0">
              <a:ln>
                <a:noFill/>
              </a:ln>
              <a:solidFill>
                <a:srgbClr val="2D2D8A">
                  <a:lumMod val="50000"/>
                </a:srgbClr>
              </a:solidFill>
              <a:effectLst/>
              <a:uLnTx/>
              <a:uFillTx/>
              <a:latin typeface="Arial" charset="0"/>
              <a:ea typeface="+mn-ea"/>
              <a:cs typeface="Arial" charset="0"/>
            </a:endParaRPr>
          </a:p>
          <a:p>
            <a:pPr marL="0" marR="0" lvl="0" indent="0" algn="just" defTabSz="266700" rtl="0" eaLnBrk="0" fontAlgn="base" latinLnBrk="0" hangingPunct="0">
              <a:lnSpc>
                <a:spcPct val="100000"/>
              </a:lnSpc>
              <a:spcBef>
                <a:spcPct val="20000"/>
              </a:spcBef>
              <a:spcAft>
                <a:spcPct val="0"/>
              </a:spcAft>
              <a:buClrTx/>
              <a:buSzTx/>
              <a:buFontTx/>
              <a:buNone/>
              <a:tabLst>
                <a:tab pos="177800" algn="l"/>
              </a:tabLst>
              <a:defRPr/>
            </a:pPr>
            <a:endParaRPr kumimoji="0" lang="nb-NO" altLang="nb-NO" sz="3200" b="1" i="0" u="none" strike="noStrike" kern="0" cap="none" spc="0" normalizeH="0" baseline="0" noProof="0" dirty="0">
              <a:ln>
                <a:noFill/>
              </a:ln>
              <a:solidFill>
                <a:srgbClr val="2D2D8A">
                  <a:lumMod val="50000"/>
                </a:srgbClr>
              </a:solidFill>
              <a:effectLst/>
              <a:uLnTx/>
              <a:uFillTx/>
              <a:latin typeface="Arial" charset="0"/>
              <a:ea typeface="+mn-ea"/>
              <a:cs typeface="Arial" charset="0"/>
            </a:endParaRPr>
          </a:p>
          <a:p>
            <a:pPr marL="0" marR="0" lvl="0" indent="0" algn="ctr" defTabSz="266700" rtl="0" eaLnBrk="0" fontAlgn="base" latinLnBrk="0" hangingPunct="0">
              <a:lnSpc>
                <a:spcPts val="4000"/>
              </a:lnSpc>
              <a:spcBef>
                <a:spcPts val="1200"/>
              </a:spcBef>
              <a:spcAft>
                <a:spcPct val="0"/>
              </a:spcAft>
              <a:buClrTx/>
              <a:buSzTx/>
              <a:buFontTx/>
              <a:buNone/>
              <a:tabLst>
                <a:tab pos="177800" algn="l"/>
                <a:tab pos="3141663" algn="l"/>
              </a:tabLst>
              <a:defRPr/>
            </a:pPr>
            <a:r>
              <a:rPr kumimoji="0" lang="nb-NO" altLang="nb-NO" sz="4400" b="1" i="0" u="none" strike="noStrike" kern="0" cap="none" spc="0" normalizeH="0" baseline="0" noProof="0" dirty="0">
                <a:ln>
                  <a:noFill/>
                </a:ln>
                <a:solidFill>
                  <a:srgbClr val="2D2D8A">
                    <a:lumMod val="50000"/>
                  </a:srgbClr>
                </a:solidFill>
                <a:effectLst/>
                <a:uLnTx/>
                <a:uFillTx/>
                <a:latin typeface="Arial" charset="0"/>
                <a:ea typeface="+mn-ea"/>
                <a:cs typeface="Arial" charset="0"/>
              </a:rPr>
              <a:t>Takk for oppmerksomheten!</a:t>
            </a:r>
          </a:p>
          <a:p>
            <a:pPr marL="0" marR="0" lvl="0" indent="0" algn="just" defTabSz="266700" rtl="0" eaLnBrk="0" fontAlgn="base" latinLnBrk="0" hangingPunct="0">
              <a:lnSpc>
                <a:spcPct val="100000"/>
              </a:lnSpc>
              <a:spcBef>
                <a:spcPct val="20000"/>
              </a:spcBef>
              <a:spcAft>
                <a:spcPct val="0"/>
              </a:spcAft>
              <a:buClrTx/>
              <a:buSzTx/>
              <a:buFontTx/>
              <a:buNone/>
              <a:tabLst>
                <a:tab pos="177800" algn="l"/>
              </a:tabLst>
              <a:defRPr/>
            </a:pPr>
            <a:endParaRPr kumimoji="0" lang="nb-NO" altLang="nb-NO" sz="3200" b="1" i="0" u="none" strike="noStrike" kern="0" cap="none" spc="0" normalizeH="0" baseline="0" noProof="0" dirty="0">
              <a:ln>
                <a:noFill/>
              </a:ln>
              <a:solidFill>
                <a:srgbClr val="2D2D8A">
                  <a:lumMod val="50000"/>
                </a:srgbClr>
              </a:solidFill>
              <a:effectLst/>
              <a:uLnTx/>
              <a:uFillTx/>
              <a:latin typeface="Arial" charset="0"/>
              <a:ea typeface="+mn-ea"/>
              <a:cs typeface="Arial" charset="0"/>
            </a:endParaRPr>
          </a:p>
          <a:p>
            <a:pPr marL="0" marR="0" lvl="0" indent="0" algn="just" defTabSz="266700" rtl="0" eaLnBrk="0" fontAlgn="base" latinLnBrk="0" hangingPunct="0">
              <a:lnSpc>
                <a:spcPct val="100000"/>
              </a:lnSpc>
              <a:spcBef>
                <a:spcPct val="20000"/>
              </a:spcBef>
              <a:spcAft>
                <a:spcPct val="0"/>
              </a:spcAft>
              <a:buClrTx/>
              <a:buSzTx/>
              <a:buFontTx/>
              <a:buNone/>
              <a:tabLst>
                <a:tab pos="177800" algn="l"/>
              </a:tabLst>
              <a:defRPr/>
            </a:pPr>
            <a:endParaRPr kumimoji="0" lang="nb-NO" altLang="nb-NO" sz="3200" b="1" i="0" u="none" strike="noStrike" kern="0" cap="none" spc="0" normalizeH="0" baseline="0" noProof="0" dirty="0">
              <a:ln>
                <a:noFill/>
              </a:ln>
              <a:solidFill>
                <a:srgbClr val="2D2D8A">
                  <a:lumMod val="50000"/>
                </a:srgbClr>
              </a:solidFill>
              <a:effectLst/>
              <a:uLnTx/>
              <a:uFillTx/>
              <a:latin typeface="Arial" charset="0"/>
              <a:ea typeface="+mn-ea"/>
              <a:cs typeface="Arial" charset="0"/>
            </a:endParaRPr>
          </a:p>
          <a:p>
            <a:pPr marL="0" marR="0" lvl="0" indent="0" algn="just" defTabSz="266700" rtl="0" eaLnBrk="0" fontAlgn="base" latinLnBrk="0" hangingPunct="0">
              <a:lnSpc>
                <a:spcPct val="100000"/>
              </a:lnSpc>
              <a:spcBef>
                <a:spcPct val="20000"/>
              </a:spcBef>
              <a:spcAft>
                <a:spcPct val="0"/>
              </a:spcAft>
              <a:buClrTx/>
              <a:buSzTx/>
              <a:buFontTx/>
              <a:buNone/>
              <a:tabLst>
                <a:tab pos="177800" algn="l"/>
              </a:tabLst>
              <a:defRPr/>
            </a:pPr>
            <a:endParaRPr kumimoji="0" lang="nb-NO" altLang="nb-NO" sz="3200" b="1" i="0" u="none" strike="noStrike" kern="0" cap="none" spc="0" normalizeH="0" baseline="0" noProof="0" dirty="0">
              <a:ln>
                <a:noFill/>
              </a:ln>
              <a:solidFill>
                <a:srgbClr val="2D2D8A">
                  <a:lumMod val="50000"/>
                </a:srgbClr>
              </a:solidFill>
              <a:effectLst/>
              <a:uLnTx/>
              <a:uFillTx/>
              <a:latin typeface="Arial" charset="0"/>
              <a:ea typeface="+mn-ea"/>
              <a:cs typeface="Arial" charset="0"/>
            </a:endParaRPr>
          </a:p>
          <a:p>
            <a:pPr marL="0" marR="0" lvl="0" indent="0" algn="just" defTabSz="266700" rtl="0" eaLnBrk="0" fontAlgn="base" latinLnBrk="0" hangingPunct="0">
              <a:lnSpc>
                <a:spcPct val="100000"/>
              </a:lnSpc>
              <a:spcBef>
                <a:spcPct val="20000"/>
              </a:spcBef>
              <a:spcAft>
                <a:spcPct val="0"/>
              </a:spcAft>
              <a:buClrTx/>
              <a:buSzTx/>
              <a:buFontTx/>
              <a:buNone/>
              <a:tabLst>
                <a:tab pos="177800" algn="l"/>
              </a:tabLst>
              <a:defRPr/>
            </a:pPr>
            <a:endParaRPr kumimoji="0" lang="nb-NO" altLang="nb-NO" sz="3200" b="1" i="0" u="none" strike="noStrike" kern="0" cap="none" spc="0" normalizeH="0" baseline="0" noProof="0" dirty="0">
              <a:ln>
                <a:noFill/>
              </a:ln>
              <a:solidFill>
                <a:srgbClr val="2D2D8A">
                  <a:lumMod val="5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93557004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1055440" y="908720"/>
            <a:ext cx="9505056" cy="3600399"/>
          </a:xfrm>
        </p:spPr>
        <p:txBody>
          <a:bodyPr/>
          <a:lstStyle/>
          <a:p>
            <a:pPr marL="0" indent="0">
              <a:buNone/>
            </a:pPr>
            <a:r>
              <a:rPr lang="nb-NO" sz="2300" dirty="0"/>
              <a:t>"[«Jakob» var] etter den sakkyndiges observasjonssamvær [...] urolig på nattestid, og han kunne våkne opp med panikkskrik. Dette avtok etter hvert. Hans reaksjon kan isolert sett tale for at samvær ikke vil være til hans beste. Det fremgår imidlertid [...] at [«Jakob»] generelt er usikker på fremmede, og at han viser den samme uroen etter møter med andre personer han ikke kjenner [ ... ]. Det er også opplyst at fosterforeldrene klarer å roe ham, og at hans evne til å møte fremmede blir stadig bedre. Foreldrene er som fremmede for ham. Det er derfor ikke grunnlag for å anta at et møte med foreldrene vil skape en større utrygghet enn et møte med andre, eller at belastningen ved samvær vil være av en slik styrke at det gir varige skader eller blir uforholdsmessig"</a:t>
            </a:r>
          </a:p>
          <a:p>
            <a:pPr marL="0" indent="0">
              <a:buNone/>
            </a:pPr>
            <a:endParaRPr lang="nb-NO" sz="2400" dirty="0"/>
          </a:p>
          <a:p>
            <a:pPr marL="0" indent="0">
              <a:buNone/>
            </a:pPr>
            <a:r>
              <a:rPr lang="nb-NO" sz="1800" dirty="0"/>
              <a:t>(Fra Høyesteretts dom, </a:t>
            </a:r>
            <a:r>
              <a:rPr lang="en-GB" sz="1800" dirty="0"/>
              <a:t>HR-2017-2015-A)</a:t>
            </a:r>
            <a:endParaRPr lang="nb-NO" sz="1800" dirty="0"/>
          </a:p>
          <a:p>
            <a:pPr marL="0" indent="0">
              <a:buNone/>
            </a:pPr>
            <a:endParaRPr lang="nb-NO" sz="2400" dirty="0"/>
          </a:p>
        </p:txBody>
      </p:sp>
      <p:cxnSp>
        <p:nvCxnSpPr>
          <p:cNvPr id="6" name="Rett linje 5"/>
          <p:cNvCxnSpPr/>
          <p:nvPr/>
        </p:nvCxnSpPr>
        <p:spPr bwMode="auto">
          <a:xfrm>
            <a:off x="6169414" y="3739223"/>
            <a:ext cx="4097188" cy="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Rett linje 7"/>
          <p:cNvCxnSpPr/>
          <p:nvPr/>
        </p:nvCxnSpPr>
        <p:spPr bwMode="auto">
          <a:xfrm>
            <a:off x="1178908" y="4103307"/>
            <a:ext cx="8643922" cy="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Rett linje 10"/>
          <p:cNvCxnSpPr/>
          <p:nvPr/>
        </p:nvCxnSpPr>
        <p:spPr bwMode="auto">
          <a:xfrm flipV="1">
            <a:off x="1160967" y="4437112"/>
            <a:ext cx="2120859" cy="1851"/>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45218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1127448" y="1556793"/>
            <a:ext cx="9649072" cy="3600399"/>
          </a:xfrm>
        </p:spPr>
        <p:txBody>
          <a:bodyPr/>
          <a:lstStyle/>
          <a:p>
            <a:pPr marL="0" indent="0">
              <a:buNone/>
            </a:pPr>
            <a:r>
              <a:rPr lang="nb-NO" sz="2800" dirty="0"/>
              <a:t>"De strenge vilkårene for å nekte samvær er imidlertid ikke oppfylt. Det er i barnets interesse å kjenne sitt biologiske opphav også når tilknytningen til foreldrene er svak. Selv om saken er alvorlig, har barnet ikke fått varige skader. Det er heller ingen holdepunkter for at samvær vil kunne føre til </a:t>
            </a:r>
            <a:r>
              <a:rPr lang="nb-NO" sz="2800" dirty="0" err="1"/>
              <a:t>retraumatisering</a:t>
            </a:r>
            <a:r>
              <a:rPr lang="nb-NO" sz="2800" dirty="0"/>
              <a:t>."</a:t>
            </a:r>
          </a:p>
          <a:p>
            <a:pPr marL="0" indent="0">
              <a:buNone/>
            </a:pPr>
            <a:endParaRPr lang="nb-NO" sz="2400" dirty="0"/>
          </a:p>
          <a:p>
            <a:pPr marL="0" indent="0">
              <a:buNone/>
            </a:pPr>
            <a:r>
              <a:rPr lang="nb-NO" sz="2000" dirty="0"/>
              <a:t>(Fra Høyesteretts dom, </a:t>
            </a:r>
            <a:r>
              <a:rPr lang="en-GB" sz="2000" dirty="0"/>
              <a:t>HR-2017-2015-A)</a:t>
            </a:r>
            <a:endParaRPr lang="nb-NO" sz="2000" dirty="0"/>
          </a:p>
        </p:txBody>
      </p:sp>
    </p:spTree>
    <p:extLst>
      <p:ext uri="{BB962C8B-B14F-4D97-AF65-F5344CB8AC3E}">
        <p14:creationId xmlns:p14="http://schemas.microsoft.com/office/powerpoint/2010/main" val="2193637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9616" y="-1932"/>
            <a:ext cx="6912768" cy="6859932"/>
          </a:xfrm>
          <a:prstGeom prst="rect">
            <a:avLst/>
          </a:prstGeom>
        </p:spPr>
      </p:pic>
    </p:spTree>
    <p:extLst>
      <p:ext uri="{BB962C8B-B14F-4D97-AF65-F5344CB8AC3E}">
        <p14:creationId xmlns:p14="http://schemas.microsoft.com/office/powerpoint/2010/main" val="1931146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ihåndsform 19"/>
          <p:cNvSpPr/>
          <p:nvPr/>
        </p:nvSpPr>
        <p:spPr bwMode="auto">
          <a:xfrm>
            <a:off x="2351584" y="1056076"/>
            <a:ext cx="7940823" cy="4507467"/>
          </a:xfrm>
          <a:custGeom>
            <a:avLst/>
            <a:gdLst>
              <a:gd name="connsiteX0" fmla="*/ 0 w 9525000"/>
              <a:gd name="connsiteY0" fmla="*/ 4968240 h 4968240"/>
              <a:gd name="connsiteX1" fmla="*/ 1036320 w 9525000"/>
              <a:gd name="connsiteY1" fmla="*/ 4404360 h 4968240"/>
              <a:gd name="connsiteX2" fmla="*/ 1569720 w 9525000"/>
              <a:gd name="connsiteY2" fmla="*/ 3825240 h 4968240"/>
              <a:gd name="connsiteX3" fmla="*/ 2910840 w 9525000"/>
              <a:gd name="connsiteY3" fmla="*/ 3855720 h 4968240"/>
              <a:gd name="connsiteX4" fmla="*/ 3596640 w 9525000"/>
              <a:gd name="connsiteY4" fmla="*/ 2910840 h 4968240"/>
              <a:gd name="connsiteX5" fmla="*/ 4663440 w 9525000"/>
              <a:gd name="connsiteY5" fmla="*/ 2804160 h 4968240"/>
              <a:gd name="connsiteX6" fmla="*/ 5364480 w 9525000"/>
              <a:gd name="connsiteY6" fmla="*/ 1935480 h 4968240"/>
              <a:gd name="connsiteX7" fmla="*/ 6598920 w 9525000"/>
              <a:gd name="connsiteY7" fmla="*/ 1859280 h 4968240"/>
              <a:gd name="connsiteX8" fmla="*/ 7269480 w 9525000"/>
              <a:gd name="connsiteY8" fmla="*/ 868680 h 4968240"/>
              <a:gd name="connsiteX9" fmla="*/ 8260080 w 9525000"/>
              <a:gd name="connsiteY9" fmla="*/ 640080 h 4968240"/>
              <a:gd name="connsiteX10" fmla="*/ 9525000 w 9525000"/>
              <a:gd name="connsiteY10" fmla="*/ 0 h 496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25000" h="4968240">
                <a:moveTo>
                  <a:pt x="0" y="4968240"/>
                </a:moveTo>
                <a:cubicBezTo>
                  <a:pt x="387350" y="4781550"/>
                  <a:pt x="774700" y="4594860"/>
                  <a:pt x="1036320" y="4404360"/>
                </a:cubicBezTo>
                <a:cubicBezTo>
                  <a:pt x="1297940" y="4213860"/>
                  <a:pt x="1257300" y="3916680"/>
                  <a:pt x="1569720" y="3825240"/>
                </a:cubicBezTo>
                <a:cubicBezTo>
                  <a:pt x="1882140" y="3733800"/>
                  <a:pt x="2573020" y="4008120"/>
                  <a:pt x="2910840" y="3855720"/>
                </a:cubicBezTo>
                <a:cubicBezTo>
                  <a:pt x="3248660" y="3703320"/>
                  <a:pt x="3304540" y="3086100"/>
                  <a:pt x="3596640" y="2910840"/>
                </a:cubicBezTo>
                <a:cubicBezTo>
                  <a:pt x="3888740" y="2735580"/>
                  <a:pt x="4368800" y="2966720"/>
                  <a:pt x="4663440" y="2804160"/>
                </a:cubicBezTo>
                <a:cubicBezTo>
                  <a:pt x="4958080" y="2641600"/>
                  <a:pt x="5041900" y="2092960"/>
                  <a:pt x="5364480" y="1935480"/>
                </a:cubicBezTo>
                <a:cubicBezTo>
                  <a:pt x="5687060" y="1778000"/>
                  <a:pt x="6281420" y="2037080"/>
                  <a:pt x="6598920" y="1859280"/>
                </a:cubicBezTo>
                <a:cubicBezTo>
                  <a:pt x="6916420" y="1681480"/>
                  <a:pt x="6992620" y="1071880"/>
                  <a:pt x="7269480" y="868680"/>
                </a:cubicBezTo>
                <a:cubicBezTo>
                  <a:pt x="7546340" y="665480"/>
                  <a:pt x="7884160" y="784860"/>
                  <a:pt x="8260080" y="640080"/>
                </a:cubicBezTo>
                <a:cubicBezTo>
                  <a:pt x="8636000" y="495300"/>
                  <a:pt x="9080500" y="247650"/>
                  <a:pt x="9525000" y="0"/>
                </a:cubicBezTo>
              </a:path>
            </a:pathLst>
          </a:custGeom>
          <a:noFill/>
          <a:ln w="38100" cap="flat" cmpd="sng" algn="ctr">
            <a:solidFill>
              <a:srgbClr val="002060"/>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1" i="0" u="none" strike="noStrike" kern="1200" cap="none" spc="0" normalizeH="0" baseline="0" noProof="0">
              <a:ln>
                <a:noFill/>
              </a:ln>
              <a:solidFill>
                <a:srgbClr val="000000"/>
              </a:solidFill>
              <a:effectLst/>
              <a:uLnTx/>
              <a:uFillTx/>
              <a:latin typeface="Arial" charset="0"/>
              <a:ea typeface="+mn-ea"/>
              <a:cs typeface="+mn-cs"/>
            </a:endParaRPr>
          </a:p>
        </p:txBody>
      </p:sp>
      <p:sp>
        <p:nvSpPr>
          <p:cNvPr id="21" name="Rektangel 20"/>
          <p:cNvSpPr/>
          <p:nvPr/>
        </p:nvSpPr>
        <p:spPr bwMode="auto">
          <a:xfrm>
            <a:off x="178547" y="4864687"/>
            <a:ext cx="2395613" cy="216931"/>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b-NO" sz="1600" b="1" i="0" u="none" strike="noStrike" kern="1200" cap="none" spc="0" normalizeH="0" baseline="0" noProof="0" dirty="0">
                <a:ln>
                  <a:noFill/>
                </a:ln>
                <a:solidFill>
                  <a:srgbClr val="C00000"/>
                </a:solidFill>
                <a:effectLst/>
                <a:uLnTx/>
                <a:uFillTx/>
                <a:latin typeface="Arial" charset="0"/>
                <a:ea typeface="+mn-ea"/>
                <a:cs typeface="+mn-cs"/>
              </a:rPr>
              <a:t>Medfødt sårbarhet</a:t>
            </a:r>
            <a:endParaRPr kumimoji="0" lang="en-GB" sz="1600" b="1" i="0" u="none" strike="noStrike" kern="1200" cap="none" spc="0" normalizeH="0" baseline="0" noProof="0" dirty="0">
              <a:ln>
                <a:noFill/>
              </a:ln>
              <a:solidFill>
                <a:srgbClr val="C00000"/>
              </a:solidFill>
              <a:effectLst/>
              <a:uLnTx/>
              <a:uFillTx/>
              <a:latin typeface="Arial" charset="0"/>
              <a:ea typeface="+mn-ea"/>
              <a:cs typeface="+mn-cs"/>
            </a:endParaRPr>
          </a:p>
        </p:txBody>
      </p:sp>
      <p:sp>
        <p:nvSpPr>
          <p:cNvPr id="22" name="Rektangel 21"/>
          <p:cNvSpPr/>
          <p:nvPr/>
        </p:nvSpPr>
        <p:spPr bwMode="auto">
          <a:xfrm>
            <a:off x="1885157" y="3889567"/>
            <a:ext cx="1944216" cy="288032"/>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b-NO" sz="1600" b="1" i="0" u="none" strike="noStrike" kern="1200" cap="none" spc="0" normalizeH="0" baseline="0" noProof="0" dirty="0">
                <a:ln>
                  <a:noFill/>
                </a:ln>
                <a:solidFill>
                  <a:srgbClr val="C00000"/>
                </a:solidFill>
                <a:effectLst/>
                <a:uLnTx/>
                <a:uFillTx/>
                <a:latin typeface="Arial" charset="0"/>
                <a:ea typeface="+mn-ea"/>
                <a:cs typeface="+mn-cs"/>
              </a:rPr>
              <a:t>Svikt i omsorgen</a:t>
            </a:r>
            <a:endParaRPr kumimoji="0" lang="en-GB" sz="1600" b="1" i="0" u="none" strike="noStrike" kern="1200" cap="none" spc="0" normalizeH="0" baseline="0" noProof="0" dirty="0">
              <a:ln>
                <a:noFill/>
              </a:ln>
              <a:solidFill>
                <a:srgbClr val="C00000"/>
              </a:solidFill>
              <a:effectLst/>
              <a:uLnTx/>
              <a:uFillTx/>
              <a:latin typeface="Arial" charset="0"/>
              <a:ea typeface="+mn-ea"/>
              <a:cs typeface="+mn-cs"/>
            </a:endParaRPr>
          </a:p>
        </p:txBody>
      </p:sp>
      <p:sp>
        <p:nvSpPr>
          <p:cNvPr id="26" name="Rektangel 25"/>
          <p:cNvSpPr/>
          <p:nvPr/>
        </p:nvSpPr>
        <p:spPr bwMode="auto">
          <a:xfrm>
            <a:off x="3599997" y="3067416"/>
            <a:ext cx="1944216" cy="288032"/>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b-NO" sz="1600" b="1" i="0" u="none" strike="noStrike" kern="1200" cap="none" spc="0" normalizeH="0" baseline="0" noProof="0" dirty="0">
                <a:ln>
                  <a:noFill/>
                </a:ln>
                <a:solidFill>
                  <a:srgbClr val="C00000"/>
                </a:solidFill>
                <a:effectLst/>
                <a:uLnTx/>
                <a:uFillTx/>
                <a:latin typeface="Arial" charset="0"/>
                <a:ea typeface="+mn-ea"/>
                <a:cs typeface="+mn-cs"/>
              </a:rPr>
              <a:t>Traumatisk stress</a:t>
            </a:r>
            <a:endParaRPr kumimoji="0" lang="en-GB" sz="1600" b="1" i="0" u="none" strike="noStrike" kern="1200" cap="none" spc="0" normalizeH="0" baseline="0" noProof="0" dirty="0">
              <a:ln>
                <a:noFill/>
              </a:ln>
              <a:solidFill>
                <a:srgbClr val="C00000"/>
              </a:solidFill>
              <a:effectLst/>
              <a:uLnTx/>
              <a:uFillTx/>
              <a:latin typeface="Arial" charset="0"/>
              <a:ea typeface="+mn-ea"/>
              <a:cs typeface="+mn-cs"/>
            </a:endParaRPr>
          </a:p>
        </p:txBody>
      </p:sp>
      <p:sp>
        <p:nvSpPr>
          <p:cNvPr id="27" name="Rektangel 26"/>
          <p:cNvSpPr/>
          <p:nvPr/>
        </p:nvSpPr>
        <p:spPr bwMode="auto">
          <a:xfrm>
            <a:off x="4295800" y="2155021"/>
            <a:ext cx="2771232" cy="378276"/>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nb-NO" sz="1600" b="1" i="0" u="none" strike="noStrike" kern="1200" cap="none" spc="0" normalizeH="0" baseline="0" noProof="0" dirty="0">
                <a:ln>
                  <a:noFill/>
                </a:ln>
                <a:solidFill>
                  <a:srgbClr val="C00000"/>
                </a:solidFill>
                <a:effectLst/>
                <a:uLnTx/>
                <a:uFillTx/>
                <a:latin typeface="Arial" charset="0"/>
                <a:ea typeface="+mn-ea"/>
                <a:cs typeface="+mn-cs"/>
              </a:rPr>
              <a:t>Utenforskap</a:t>
            </a:r>
            <a:endParaRPr kumimoji="0" lang="en-GB" sz="1600" b="1" i="0" u="none" strike="noStrike" kern="1200" cap="none" spc="0" normalizeH="0" baseline="0" noProof="0" dirty="0">
              <a:ln>
                <a:noFill/>
              </a:ln>
              <a:solidFill>
                <a:srgbClr val="C00000"/>
              </a:solidFill>
              <a:effectLst/>
              <a:uLnTx/>
              <a:uFillTx/>
              <a:latin typeface="Arial" charset="0"/>
              <a:ea typeface="+mn-ea"/>
              <a:cs typeface="+mn-cs"/>
            </a:endParaRPr>
          </a:p>
        </p:txBody>
      </p:sp>
      <p:sp>
        <p:nvSpPr>
          <p:cNvPr id="28" name="Rektangel 27"/>
          <p:cNvSpPr/>
          <p:nvPr/>
        </p:nvSpPr>
        <p:spPr bwMode="auto">
          <a:xfrm>
            <a:off x="5761884" y="1180619"/>
            <a:ext cx="2867513" cy="26431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b-NO" sz="1600" b="1" i="0" u="none" strike="noStrike" kern="1200" cap="none" spc="0" normalizeH="0" baseline="0" noProof="0" dirty="0">
                <a:ln>
                  <a:noFill/>
                </a:ln>
                <a:solidFill>
                  <a:srgbClr val="C00000"/>
                </a:solidFill>
                <a:effectLst/>
                <a:uLnTx/>
                <a:uFillTx/>
                <a:latin typeface="Arial" charset="0"/>
                <a:ea typeface="+mn-ea"/>
                <a:cs typeface="+mn-cs"/>
              </a:rPr>
              <a:t>Negativ mening / identitet</a:t>
            </a:r>
            <a:endParaRPr kumimoji="0" lang="en-GB" sz="1600" b="1" i="0" u="none" strike="noStrike" kern="1200" cap="none" spc="0" normalizeH="0" baseline="0" noProof="0" dirty="0">
              <a:ln>
                <a:noFill/>
              </a:ln>
              <a:solidFill>
                <a:srgbClr val="C00000"/>
              </a:solidFill>
              <a:effectLst/>
              <a:uLnTx/>
              <a:uFillTx/>
              <a:latin typeface="Arial" charset="0"/>
              <a:ea typeface="+mn-ea"/>
              <a:cs typeface="+mn-cs"/>
            </a:endParaRPr>
          </a:p>
        </p:txBody>
      </p:sp>
      <p:sp>
        <p:nvSpPr>
          <p:cNvPr id="29" name="Rektangel 28"/>
          <p:cNvSpPr/>
          <p:nvPr/>
        </p:nvSpPr>
        <p:spPr bwMode="auto">
          <a:xfrm>
            <a:off x="2583117" y="5804338"/>
            <a:ext cx="1944216" cy="288032"/>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b-NO" sz="1600" b="1" i="0" u="none" strike="noStrike" kern="1200" cap="none" spc="0" normalizeH="0" baseline="0" noProof="0" dirty="0">
                <a:ln>
                  <a:noFill/>
                </a:ln>
                <a:solidFill>
                  <a:srgbClr val="009644"/>
                </a:solidFill>
                <a:effectLst/>
                <a:uLnTx/>
                <a:uFillTx/>
                <a:latin typeface="Arial" charset="0"/>
                <a:ea typeface="+mn-ea"/>
                <a:cs typeface="+mn-cs"/>
              </a:rPr>
              <a:t>Medfødt </a:t>
            </a:r>
            <a:r>
              <a:rPr kumimoji="0" lang="nb-NO" sz="1600" b="1" i="0" u="none" strike="noStrike" kern="1200" cap="none" spc="0" normalizeH="0" baseline="0" noProof="0" dirty="0" err="1">
                <a:ln>
                  <a:noFill/>
                </a:ln>
                <a:solidFill>
                  <a:srgbClr val="009644"/>
                </a:solidFill>
                <a:effectLst/>
                <a:uLnTx/>
                <a:uFillTx/>
                <a:latin typeface="Arial" charset="0"/>
                <a:ea typeface="+mn-ea"/>
                <a:cs typeface="+mn-cs"/>
              </a:rPr>
              <a:t>resiliens</a:t>
            </a:r>
            <a:endParaRPr kumimoji="0" lang="en-GB" sz="1600" b="1" i="0" u="none" strike="noStrike" kern="1200" cap="none" spc="0" normalizeH="0" baseline="0" noProof="0" dirty="0">
              <a:ln>
                <a:noFill/>
              </a:ln>
              <a:solidFill>
                <a:srgbClr val="009644"/>
              </a:solidFill>
              <a:effectLst/>
              <a:uLnTx/>
              <a:uFillTx/>
              <a:latin typeface="Arial" charset="0"/>
              <a:ea typeface="+mn-ea"/>
              <a:cs typeface="+mn-cs"/>
            </a:endParaRPr>
          </a:p>
        </p:txBody>
      </p:sp>
      <p:sp>
        <p:nvSpPr>
          <p:cNvPr id="30" name="Rektangel 29"/>
          <p:cNvSpPr/>
          <p:nvPr/>
        </p:nvSpPr>
        <p:spPr bwMode="auto">
          <a:xfrm>
            <a:off x="3184179" y="5032476"/>
            <a:ext cx="1944216" cy="288032"/>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b-NO" sz="1600" b="1" i="0" u="none" strike="noStrike" kern="1200" cap="none" spc="0" normalizeH="0" baseline="0" noProof="0" dirty="0">
                <a:ln>
                  <a:noFill/>
                </a:ln>
                <a:solidFill>
                  <a:srgbClr val="009644"/>
                </a:solidFill>
                <a:effectLst/>
                <a:uLnTx/>
                <a:uFillTx/>
                <a:latin typeface="Arial" charset="0"/>
                <a:ea typeface="+mn-ea"/>
                <a:cs typeface="+mn-cs"/>
              </a:rPr>
              <a:t>Trygghet</a:t>
            </a:r>
            <a:endParaRPr kumimoji="0" lang="en-GB" sz="1600" b="1" i="0" u="none" strike="noStrike" kern="1200" cap="none" spc="0" normalizeH="0" baseline="0" noProof="0" dirty="0">
              <a:ln>
                <a:noFill/>
              </a:ln>
              <a:solidFill>
                <a:srgbClr val="009644"/>
              </a:solidFill>
              <a:effectLst/>
              <a:uLnTx/>
              <a:uFillTx/>
              <a:latin typeface="Arial" charset="0"/>
              <a:ea typeface="+mn-ea"/>
              <a:cs typeface="+mn-cs"/>
            </a:endParaRPr>
          </a:p>
        </p:txBody>
      </p:sp>
      <p:sp>
        <p:nvSpPr>
          <p:cNvPr id="31" name="Rektangel 30"/>
          <p:cNvSpPr/>
          <p:nvPr/>
        </p:nvSpPr>
        <p:spPr bwMode="auto">
          <a:xfrm>
            <a:off x="5238309" y="4416877"/>
            <a:ext cx="1944216" cy="372356"/>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b-NO" sz="1600" b="1" i="0" u="none" strike="noStrike" kern="1200" cap="none" spc="0" normalizeH="0" baseline="0" noProof="0" dirty="0">
                <a:ln>
                  <a:noFill/>
                </a:ln>
                <a:solidFill>
                  <a:srgbClr val="009644"/>
                </a:solidFill>
                <a:effectLst/>
                <a:uLnTx/>
                <a:uFillTx/>
                <a:latin typeface="Arial" charset="0"/>
                <a:ea typeface="+mn-ea"/>
                <a:cs typeface="+mn-cs"/>
              </a:rPr>
              <a:t>Reguleringsstøtte</a:t>
            </a:r>
            <a:endParaRPr kumimoji="0" lang="en-GB" sz="1600" b="1" i="0" u="none" strike="noStrike" kern="1200" cap="none" spc="0" normalizeH="0" baseline="0" noProof="0" dirty="0">
              <a:ln>
                <a:noFill/>
              </a:ln>
              <a:solidFill>
                <a:srgbClr val="009644"/>
              </a:solidFill>
              <a:effectLst/>
              <a:uLnTx/>
              <a:uFillTx/>
              <a:latin typeface="Arial" charset="0"/>
              <a:ea typeface="+mn-ea"/>
              <a:cs typeface="+mn-cs"/>
            </a:endParaRPr>
          </a:p>
        </p:txBody>
      </p:sp>
      <p:sp>
        <p:nvSpPr>
          <p:cNvPr id="32" name="Rektangel 31"/>
          <p:cNvSpPr/>
          <p:nvPr/>
        </p:nvSpPr>
        <p:spPr bwMode="auto">
          <a:xfrm>
            <a:off x="6217436" y="3612498"/>
            <a:ext cx="3344539" cy="37067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b-NO" sz="1600" b="1" i="0" u="none" strike="noStrike" kern="1200" cap="none" spc="0" normalizeH="0" baseline="0" noProof="0" dirty="0">
                <a:ln>
                  <a:noFill/>
                </a:ln>
                <a:solidFill>
                  <a:srgbClr val="009644"/>
                </a:solidFill>
                <a:effectLst/>
                <a:uLnTx/>
                <a:uFillTx/>
                <a:latin typeface="Arial" charset="0"/>
                <a:ea typeface="+mn-ea"/>
                <a:cs typeface="+mn-cs"/>
              </a:rPr>
              <a:t>Tilhørighet / sosial støtte </a:t>
            </a:r>
            <a:endParaRPr kumimoji="0" lang="en-GB" sz="1600" b="1" i="0" u="none" strike="noStrike" kern="1200" cap="none" spc="0" normalizeH="0" baseline="0" noProof="0" dirty="0">
              <a:ln>
                <a:noFill/>
              </a:ln>
              <a:solidFill>
                <a:srgbClr val="009644"/>
              </a:solidFill>
              <a:effectLst/>
              <a:uLnTx/>
              <a:uFillTx/>
              <a:latin typeface="Arial" charset="0"/>
              <a:ea typeface="+mn-ea"/>
              <a:cs typeface="+mn-cs"/>
            </a:endParaRPr>
          </a:p>
        </p:txBody>
      </p:sp>
      <p:sp>
        <p:nvSpPr>
          <p:cNvPr id="33" name="Rektangel 32"/>
          <p:cNvSpPr/>
          <p:nvPr/>
        </p:nvSpPr>
        <p:spPr bwMode="auto">
          <a:xfrm>
            <a:off x="8068680" y="2734194"/>
            <a:ext cx="2810043" cy="395888"/>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b-NO" sz="1600" b="1" i="0" u="none" strike="noStrike" kern="1200" cap="none" spc="0" normalizeH="0" baseline="0" noProof="0" dirty="0">
                <a:ln>
                  <a:noFill/>
                </a:ln>
                <a:solidFill>
                  <a:srgbClr val="009644"/>
                </a:solidFill>
                <a:effectLst/>
                <a:uLnTx/>
                <a:uFillTx/>
                <a:latin typeface="Arial" charset="0"/>
                <a:ea typeface="+mn-ea"/>
                <a:cs typeface="+mn-cs"/>
              </a:rPr>
              <a:t>Positiv mening / identitet</a:t>
            </a:r>
            <a:endParaRPr kumimoji="0" lang="en-GB" sz="1600" b="1" i="0" u="none" strike="noStrike" kern="1200" cap="none" spc="0" normalizeH="0" baseline="0" noProof="0" dirty="0">
              <a:ln>
                <a:noFill/>
              </a:ln>
              <a:solidFill>
                <a:srgbClr val="009644"/>
              </a:solidFill>
              <a:effectLst/>
              <a:uLnTx/>
              <a:uFillTx/>
              <a:latin typeface="Arial" charset="0"/>
              <a:ea typeface="+mn-ea"/>
              <a:cs typeface="+mn-cs"/>
            </a:endParaRPr>
          </a:p>
        </p:txBody>
      </p:sp>
      <p:sp>
        <p:nvSpPr>
          <p:cNvPr id="34" name="Pil høyre 33"/>
          <p:cNvSpPr/>
          <p:nvPr/>
        </p:nvSpPr>
        <p:spPr bwMode="auto">
          <a:xfrm rot="3243030">
            <a:off x="3724737" y="4242864"/>
            <a:ext cx="224950" cy="163408"/>
          </a:xfrm>
          <a:prstGeom prst="rightArrow">
            <a:avLst>
              <a:gd name="adj1" fmla="val 30931"/>
              <a:gd name="adj2" fmla="val 48576"/>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1" i="0" u="none" strike="noStrike" kern="1200" cap="none" spc="0" normalizeH="0" baseline="0" noProof="0">
              <a:ln>
                <a:noFill/>
              </a:ln>
              <a:solidFill>
                <a:srgbClr val="C00000"/>
              </a:solidFill>
              <a:effectLst/>
              <a:uLnTx/>
              <a:uFillTx/>
              <a:latin typeface="Arial" charset="0"/>
              <a:ea typeface="+mn-ea"/>
              <a:cs typeface="+mn-cs"/>
            </a:endParaRPr>
          </a:p>
        </p:txBody>
      </p:sp>
      <p:sp>
        <p:nvSpPr>
          <p:cNvPr id="35" name="Pil høyre 34"/>
          <p:cNvSpPr/>
          <p:nvPr/>
        </p:nvSpPr>
        <p:spPr bwMode="auto">
          <a:xfrm rot="3243030">
            <a:off x="5465417" y="3374649"/>
            <a:ext cx="224950" cy="163408"/>
          </a:xfrm>
          <a:prstGeom prst="rightArrow">
            <a:avLst>
              <a:gd name="adj1" fmla="val 30931"/>
              <a:gd name="adj2" fmla="val 48576"/>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1" i="0" u="none" strike="noStrike" kern="1200" cap="none" spc="0" normalizeH="0" baseline="0" noProof="0">
              <a:ln>
                <a:noFill/>
              </a:ln>
              <a:solidFill>
                <a:srgbClr val="C00000"/>
              </a:solidFill>
              <a:effectLst/>
              <a:uLnTx/>
              <a:uFillTx/>
              <a:latin typeface="Arial" charset="0"/>
              <a:ea typeface="+mn-ea"/>
              <a:cs typeface="+mn-cs"/>
            </a:endParaRPr>
          </a:p>
        </p:txBody>
      </p:sp>
      <p:sp>
        <p:nvSpPr>
          <p:cNvPr id="36" name="Pil høyre 35"/>
          <p:cNvSpPr/>
          <p:nvPr/>
        </p:nvSpPr>
        <p:spPr bwMode="auto">
          <a:xfrm rot="3243030">
            <a:off x="6950992" y="2506047"/>
            <a:ext cx="224950" cy="163408"/>
          </a:xfrm>
          <a:prstGeom prst="rightArrow">
            <a:avLst>
              <a:gd name="adj1" fmla="val 30931"/>
              <a:gd name="adj2" fmla="val 48576"/>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1" i="0" u="none" strike="noStrike" kern="1200" cap="none" spc="0" normalizeH="0" baseline="0" noProof="0">
              <a:ln>
                <a:noFill/>
              </a:ln>
              <a:solidFill>
                <a:srgbClr val="C00000"/>
              </a:solidFill>
              <a:effectLst/>
              <a:uLnTx/>
              <a:uFillTx/>
              <a:latin typeface="Arial" charset="0"/>
              <a:ea typeface="+mn-ea"/>
              <a:cs typeface="+mn-cs"/>
            </a:endParaRPr>
          </a:p>
        </p:txBody>
      </p:sp>
      <p:sp>
        <p:nvSpPr>
          <p:cNvPr id="37" name="Pil høyre 36"/>
          <p:cNvSpPr/>
          <p:nvPr/>
        </p:nvSpPr>
        <p:spPr bwMode="auto">
          <a:xfrm rot="3243030">
            <a:off x="8480267" y="1478163"/>
            <a:ext cx="224950" cy="163408"/>
          </a:xfrm>
          <a:prstGeom prst="rightArrow">
            <a:avLst>
              <a:gd name="adj1" fmla="val 30931"/>
              <a:gd name="adj2" fmla="val 48576"/>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1" i="0" u="none" strike="noStrike" kern="1200" cap="none" spc="0" normalizeH="0" baseline="0" noProof="0">
              <a:ln>
                <a:noFill/>
              </a:ln>
              <a:solidFill>
                <a:srgbClr val="C00000"/>
              </a:solidFill>
              <a:effectLst/>
              <a:uLnTx/>
              <a:uFillTx/>
              <a:latin typeface="Arial" charset="0"/>
              <a:ea typeface="+mn-ea"/>
              <a:cs typeface="+mn-cs"/>
            </a:endParaRPr>
          </a:p>
        </p:txBody>
      </p:sp>
      <p:sp>
        <p:nvSpPr>
          <p:cNvPr id="38" name="Pil høyre 37"/>
          <p:cNvSpPr/>
          <p:nvPr/>
        </p:nvSpPr>
        <p:spPr bwMode="auto">
          <a:xfrm rot="3243030">
            <a:off x="2246851" y="5227794"/>
            <a:ext cx="224950" cy="163408"/>
          </a:xfrm>
          <a:prstGeom prst="rightArrow">
            <a:avLst>
              <a:gd name="adj1" fmla="val 30931"/>
              <a:gd name="adj2" fmla="val 48576"/>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1" i="0" u="none" strike="noStrike" kern="1200" cap="none" spc="0" normalizeH="0" baseline="0" noProof="0">
              <a:ln>
                <a:noFill/>
              </a:ln>
              <a:solidFill>
                <a:srgbClr val="C00000"/>
              </a:solidFill>
              <a:effectLst/>
              <a:uLnTx/>
              <a:uFillTx/>
              <a:latin typeface="Arial" charset="0"/>
              <a:ea typeface="+mn-ea"/>
              <a:cs typeface="+mn-cs"/>
            </a:endParaRPr>
          </a:p>
        </p:txBody>
      </p:sp>
      <p:sp>
        <p:nvSpPr>
          <p:cNvPr id="39" name="Pil høyre 38"/>
          <p:cNvSpPr/>
          <p:nvPr/>
        </p:nvSpPr>
        <p:spPr bwMode="auto">
          <a:xfrm rot="14151649">
            <a:off x="2509772" y="5643772"/>
            <a:ext cx="224950" cy="163408"/>
          </a:xfrm>
          <a:prstGeom prst="rightArrow">
            <a:avLst>
              <a:gd name="adj1" fmla="val 30931"/>
              <a:gd name="adj2" fmla="val 48576"/>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1" i="0" u="none" strike="noStrike" kern="1200" cap="none" spc="0" normalizeH="0" baseline="0" noProof="0">
              <a:ln>
                <a:noFill/>
              </a:ln>
              <a:solidFill>
                <a:srgbClr val="C00000"/>
              </a:solidFill>
              <a:effectLst/>
              <a:uLnTx/>
              <a:uFillTx/>
              <a:latin typeface="Arial" charset="0"/>
              <a:ea typeface="+mn-ea"/>
              <a:cs typeface="+mn-cs"/>
            </a:endParaRPr>
          </a:p>
        </p:txBody>
      </p:sp>
      <p:sp>
        <p:nvSpPr>
          <p:cNvPr id="40" name="Pil høyre 39"/>
          <p:cNvSpPr/>
          <p:nvPr/>
        </p:nvSpPr>
        <p:spPr bwMode="auto">
          <a:xfrm rot="14151649">
            <a:off x="3442750" y="4891449"/>
            <a:ext cx="224950" cy="163408"/>
          </a:xfrm>
          <a:prstGeom prst="rightArrow">
            <a:avLst>
              <a:gd name="adj1" fmla="val 30931"/>
              <a:gd name="adj2" fmla="val 48576"/>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1" i="0" u="none" strike="noStrike" kern="1200" cap="none" spc="0" normalizeH="0" baseline="0" noProof="0">
              <a:ln>
                <a:noFill/>
              </a:ln>
              <a:solidFill>
                <a:srgbClr val="C00000"/>
              </a:solidFill>
              <a:effectLst/>
              <a:uLnTx/>
              <a:uFillTx/>
              <a:latin typeface="Arial" charset="0"/>
              <a:ea typeface="+mn-ea"/>
              <a:cs typeface="+mn-cs"/>
            </a:endParaRPr>
          </a:p>
        </p:txBody>
      </p:sp>
      <p:sp>
        <p:nvSpPr>
          <p:cNvPr id="41" name="Pil høyre 40"/>
          <p:cNvSpPr/>
          <p:nvPr/>
        </p:nvSpPr>
        <p:spPr bwMode="auto">
          <a:xfrm rot="14151649">
            <a:off x="5146667" y="4234195"/>
            <a:ext cx="224950" cy="163408"/>
          </a:xfrm>
          <a:prstGeom prst="rightArrow">
            <a:avLst>
              <a:gd name="adj1" fmla="val 30931"/>
              <a:gd name="adj2" fmla="val 48576"/>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1" i="0" u="none" strike="noStrike" kern="1200" cap="none" spc="0" normalizeH="0" baseline="0" noProof="0">
              <a:ln>
                <a:noFill/>
              </a:ln>
              <a:solidFill>
                <a:srgbClr val="C00000"/>
              </a:solidFill>
              <a:effectLst/>
              <a:uLnTx/>
              <a:uFillTx/>
              <a:latin typeface="Arial" charset="0"/>
              <a:ea typeface="+mn-ea"/>
              <a:cs typeface="+mn-cs"/>
            </a:endParaRPr>
          </a:p>
        </p:txBody>
      </p:sp>
      <p:sp>
        <p:nvSpPr>
          <p:cNvPr id="42" name="Pil høyre 41"/>
          <p:cNvSpPr/>
          <p:nvPr/>
        </p:nvSpPr>
        <p:spPr bwMode="auto">
          <a:xfrm rot="14151649">
            <a:off x="6485782" y="3415534"/>
            <a:ext cx="224950" cy="163408"/>
          </a:xfrm>
          <a:prstGeom prst="rightArrow">
            <a:avLst>
              <a:gd name="adj1" fmla="val 30931"/>
              <a:gd name="adj2" fmla="val 48576"/>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1" i="0" u="none" strike="noStrike" kern="1200" cap="none" spc="0" normalizeH="0" baseline="0" noProof="0">
              <a:ln>
                <a:noFill/>
              </a:ln>
              <a:solidFill>
                <a:srgbClr val="C00000"/>
              </a:solidFill>
              <a:effectLst/>
              <a:uLnTx/>
              <a:uFillTx/>
              <a:latin typeface="Arial" charset="0"/>
              <a:ea typeface="+mn-ea"/>
              <a:cs typeface="+mn-cs"/>
            </a:endParaRPr>
          </a:p>
        </p:txBody>
      </p:sp>
      <p:sp>
        <p:nvSpPr>
          <p:cNvPr id="43" name="Pil høyre 42"/>
          <p:cNvSpPr/>
          <p:nvPr/>
        </p:nvSpPr>
        <p:spPr bwMode="auto">
          <a:xfrm rot="14151649">
            <a:off x="8103420" y="2522386"/>
            <a:ext cx="224950" cy="163408"/>
          </a:xfrm>
          <a:prstGeom prst="rightArrow">
            <a:avLst>
              <a:gd name="adj1" fmla="val 30931"/>
              <a:gd name="adj2" fmla="val 48576"/>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1" i="0" u="none" strike="noStrike" kern="1200" cap="none" spc="0" normalizeH="0" baseline="0" noProof="0">
              <a:ln>
                <a:noFill/>
              </a:ln>
              <a:solidFill>
                <a:srgbClr val="C00000"/>
              </a:solidFill>
              <a:effectLst/>
              <a:uLnTx/>
              <a:uFillTx/>
              <a:latin typeface="Arial" charset="0"/>
              <a:ea typeface="+mn-ea"/>
              <a:cs typeface="+mn-cs"/>
            </a:endParaRPr>
          </a:p>
        </p:txBody>
      </p:sp>
      <p:sp>
        <p:nvSpPr>
          <p:cNvPr id="44" name="Rektangel 43"/>
          <p:cNvSpPr/>
          <p:nvPr/>
        </p:nvSpPr>
        <p:spPr bwMode="auto">
          <a:xfrm rot="19802762">
            <a:off x="8844481" y="735946"/>
            <a:ext cx="2664296" cy="288032"/>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b-NO" sz="1400" b="1" i="0" u="none" strike="noStrike" kern="1200" cap="none" spc="0" normalizeH="0" baseline="0" noProof="0" dirty="0">
                <a:ln>
                  <a:noFill/>
                </a:ln>
                <a:solidFill>
                  <a:srgbClr val="000000"/>
                </a:solidFill>
                <a:effectLst/>
                <a:uLnTx/>
                <a:uFillTx/>
                <a:latin typeface="Arial" charset="0"/>
                <a:ea typeface="+mn-ea"/>
                <a:cs typeface="+mn-cs"/>
              </a:rPr>
              <a:t>Normalutvikling</a:t>
            </a:r>
            <a:endParaRPr kumimoji="0" lang="en-GB" sz="1400" b="1" i="0" u="none" strike="noStrike" kern="1200" cap="none" spc="0" normalizeH="0" baseline="0" noProof="0" dirty="0">
              <a:ln>
                <a:noFill/>
              </a:ln>
              <a:solidFill>
                <a:srgbClr val="000000"/>
              </a:solidFill>
              <a:effectLst/>
              <a:uLnTx/>
              <a:uFillTx/>
              <a:latin typeface="Arial" charset="0"/>
              <a:ea typeface="+mn-ea"/>
              <a:cs typeface="+mn-cs"/>
            </a:endParaRPr>
          </a:p>
        </p:txBody>
      </p:sp>
      <p:cxnSp>
        <p:nvCxnSpPr>
          <p:cNvPr id="45" name="Rett linje 44"/>
          <p:cNvCxnSpPr/>
          <p:nvPr/>
        </p:nvCxnSpPr>
        <p:spPr bwMode="auto">
          <a:xfrm>
            <a:off x="1479923" y="908720"/>
            <a:ext cx="7565" cy="3888757"/>
          </a:xfrm>
          <a:prstGeom prst="line">
            <a:avLst/>
          </a:prstGeom>
          <a:solidFill>
            <a:schemeClr val="accent1"/>
          </a:solidFill>
          <a:ln w="19050" cap="flat" cmpd="sng" algn="ctr">
            <a:solidFill>
              <a:schemeClr val="tx1"/>
            </a:solidFill>
            <a:prstDash val="solid"/>
            <a:round/>
            <a:headEnd type="arrow"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Rett linje 45"/>
          <p:cNvCxnSpPr/>
          <p:nvPr/>
        </p:nvCxnSpPr>
        <p:spPr bwMode="auto">
          <a:xfrm flipV="1">
            <a:off x="1487488" y="5229200"/>
            <a:ext cx="0" cy="108012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 name="Rektangel 46"/>
          <p:cNvSpPr/>
          <p:nvPr/>
        </p:nvSpPr>
        <p:spPr bwMode="auto">
          <a:xfrm>
            <a:off x="831851" y="476672"/>
            <a:ext cx="1296144" cy="2735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b-NO" sz="1400" b="0" i="0" u="none" strike="noStrike" kern="1200" cap="none" spc="0" normalizeH="0" baseline="0" noProof="0" dirty="0">
                <a:ln>
                  <a:noFill/>
                </a:ln>
                <a:solidFill>
                  <a:srgbClr val="000000"/>
                </a:solidFill>
                <a:effectLst/>
                <a:uLnTx/>
                <a:uFillTx/>
                <a:latin typeface="Arial" charset="0"/>
                <a:ea typeface="+mn-ea"/>
                <a:cs typeface="+mn-cs"/>
              </a:rPr>
              <a:t>Fungering</a:t>
            </a:r>
            <a:endParaRPr kumimoji="0" lang="en-GB"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8" name="Rektangel 47"/>
          <p:cNvSpPr/>
          <p:nvPr/>
        </p:nvSpPr>
        <p:spPr bwMode="auto">
          <a:xfrm>
            <a:off x="10128448" y="6146274"/>
            <a:ext cx="1296144" cy="2735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b-NO" sz="1400" b="0" i="0" u="none" strike="noStrike" kern="1200" cap="none" spc="0" normalizeH="0" baseline="0" noProof="0" dirty="0">
                <a:ln>
                  <a:noFill/>
                </a:ln>
                <a:solidFill>
                  <a:srgbClr val="000000"/>
                </a:solidFill>
                <a:effectLst/>
                <a:uLnTx/>
                <a:uFillTx/>
                <a:latin typeface="Arial" charset="0"/>
                <a:ea typeface="+mn-ea"/>
                <a:cs typeface="+mn-cs"/>
              </a:rPr>
              <a:t>Tid</a:t>
            </a:r>
            <a:endParaRPr kumimoji="0" lang="en-GB" sz="1400" b="0" i="0" u="none" strike="noStrike" kern="1200" cap="none" spc="0" normalizeH="0" baseline="0" noProof="0" dirty="0">
              <a:ln>
                <a:noFill/>
              </a:ln>
              <a:solidFill>
                <a:srgbClr val="000000"/>
              </a:solidFill>
              <a:effectLst/>
              <a:uLnTx/>
              <a:uFillTx/>
              <a:latin typeface="Arial" charset="0"/>
              <a:ea typeface="+mn-ea"/>
              <a:cs typeface="+mn-cs"/>
            </a:endParaRPr>
          </a:p>
        </p:txBody>
      </p:sp>
      <p:cxnSp>
        <p:nvCxnSpPr>
          <p:cNvPr id="49" name="Rett linje 48"/>
          <p:cNvCxnSpPr/>
          <p:nvPr/>
        </p:nvCxnSpPr>
        <p:spPr bwMode="auto">
          <a:xfrm>
            <a:off x="1479923" y="6309320"/>
            <a:ext cx="9008565" cy="0"/>
          </a:xfrm>
          <a:prstGeom prst="line">
            <a:avLst/>
          </a:prstGeom>
          <a:solidFill>
            <a:schemeClr val="accent1"/>
          </a:solidFill>
          <a:ln w="19050" cap="flat" cmpd="sng" algn="ctr">
            <a:solidFill>
              <a:schemeClr val="tx1"/>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Ellipse 1"/>
          <p:cNvSpPr/>
          <p:nvPr/>
        </p:nvSpPr>
        <p:spPr bwMode="auto">
          <a:xfrm>
            <a:off x="3545161" y="2936519"/>
            <a:ext cx="2041850" cy="576064"/>
          </a:xfrm>
          <a:prstGeom prst="ellipse">
            <a:avLst/>
          </a:prstGeom>
          <a:noFill/>
          <a:ln w="28575"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b-NO" sz="1400" b="1"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069693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5560" y="629960"/>
            <a:ext cx="7560839" cy="5738464"/>
          </a:xfrm>
          <a:prstGeom prst="rect">
            <a:avLst/>
          </a:prstGeom>
        </p:spPr>
      </p:pic>
    </p:spTree>
    <p:extLst>
      <p:ext uri="{BB962C8B-B14F-4D97-AF65-F5344CB8AC3E}">
        <p14:creationId xmlns:p14="http://schemas.microsoft.com/office/powerpoint/2010/main" val="20303511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sp>
        <p:nvSpPr>
          <p:cNvPr id="6146" name="Freeform 7"/>
          <p:cNvSpPr>
            <a:spLocks/>
          </p:cNvSpPr>
          <p:nvPr/>
        </p:nvSpPr>
        <p:spPr bwMode="auto">
          <a:xfrm>
            <a:off x="3574550" y="222250"/>
            <a:ext cx="5240338" cy="6065838"/>
          </a:xfrm>
          <a:custGeom>
            <a:avLst/>
            <a:gdLst>
              <a:gd name="T0" fmla="*/ 101811 w 5630405"/>
              <a:gd name="T1" fmla="*/ 167031 h 6745278"/>
              <a:gd name="T2" fmla="*/ 89035 w 5630405"/>
              <a:gd name="T3" fmla="*/ 152987 h 6745278"/>
              <a:gd name="T4" fmla="*/ 77242 w 5630405"/>
              <a:gd name="T5" fmla="*/ 149701 h 6745278"/>
              <a:gd name="T6" fmla="*/ 42844 w 5630405"/>
              <a:gd name="T7" fmla="*/ 156572 h 6745278"/>
              <a:gd name="T8" fmla="*/ 23189 w 5630405"/>
              <a:gd name="T9" fmla="*/ 153883 h 6745278"/>
              <a:gd name="T10" fmla="*/ 22697 w 5630405"/>
              <a:gd name="T11" fmla="*/ 140736 h 6745278"/>
              <a:gd name="T12" fmla="*/ 10903 w 5630405"/>
              <a:gd name="T13" fmla="*/ 135657 h 6745278"/>
              <a:gd name="T14" fmla="*/ 13362 w 5630405"/>
              <a:gd name="T15" fmla="*/ 126992 h 6745278"/>
              <a:gd name="T16" fmla="*/ 6481 w 5630405"/>
              <a:gd name="T17" fmla="*/ 121912 h 6745278"/>
              <a:gd name="T18" fmla="*/ 12869 w 5630405"/>
              <a:gd name="T19" fmla="*/ 111752 h 6745278"/>
              <a:gd name="T20" fmla="*/ 1567 w 5630405"/>
              <a:gd name="T21" fmla="*/ 106673 h 6745278"/>
              <a:gd name="T22" fmla="*/ 2059 w 5630405"/>
              <a:gd name="T23" fmla="*/ 99204 h 6745278"/>
              <a:gd name="T24" fmla="*/ 19749 w 5630405"/>
              <a:gd name="T25" fmla="*/ 91136 h 6745278"/>
              <a:gd name="T26" fmla="*/ 25646 w 5630405"/>
              <a:gd name="T27" fmla="*/ 86056 h 6745278"/>
              <a:gd name="T28" fmla="*/ 22205 w 5630405"/>
              <a:gd name="T29" fmla="*/ 76793 h 6745278"/>
              <a:gd name="T30" fmla="*/ 17783 w 5630405"/>
              <a:gd name="T31" fmla="*/ 71414 h 6745278"/>
              <a:gd name="T32" fmla="*/ 15818 w 5630405"/>
              <a:gd name="T33" fmla="*/ 64244 h 6745278"/>
              <a:gd name="T34" fmla="*/ 20731 w 5630405"/>
              <a:gd name="T35" fmla="*/ 48407 h 6745278"/>
              <a:gd name="T36" fmla="*/ 33017 w 5630405"/>
              <a:gd name="T37" fmla="*/ 29285 h 6745278"/>
              <a:gd name="T38" fmla="*/ 59552 w 5630405"/>
              <a:gd name="T39" fmla="*/ 12852 h 6745278"/>
              <a:gd name="T40" fmla="*/ 98863 w 5630405"/>
              <a:gd name="T41" fmla="*/ 898 h 6745278"/>
              <a:gd name="T42" fmla="*/ 149477 w 5630405"/>
              <a:gd name="T43" fmla="*/ 2094 h 6745278"/>
              <a:gd name="T44" fmla="*/ 185349 w 5630405"/>
              <a:gd name="T45" fmla="*/ 11954 h 6745278"/>
              <a:gd name="T46" fmla="*/ 216306 w 5630405"/>
              <a:gd name="T47" fmla="*/ 33767 h 6745278"/>
              <a:gd name="T48" fmla="*/ 229574 w 5630405"/>
              <a:gd name="T49" fmla="*/ 57671 h 6745278"/>
              <a:gd name="T50" fmla="*/ 229082 w 5630405"/>
              <a:gd name="T51" fmla="*/ 91435 h 6745278"/>
              <a:gd name="T52" fmla="*/ 186331 w 5630405"/>
              <a:gd name="T53" fmla="*/ 121912 h 6745278"/>
              <a:gd name="T54" fmla="*/ 189772 w 5630405"/>
              <a:gd name="T55" fmla="*/ 147011 h 6745278"/>
              <a:gd name="T56" fmla="*/ 201565 w 5630405"/>
              <a:gd name="T57" fmla="*/ 169720 h 674527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630405" h="6745278">
                <a:moveTo>
                  <a:pt x="2460446" y="6638400"/>
                </a:moveTo>
                <a:cubicBezTo>
                  <a:pt x="2355547" y="6416727"/>
                  <a:pt x="2250648" y="6195055"/>
                  <a:pt x="2151687" y="6080260"/>
                </a:cubicBezTo>
                <a:cubicBezTo>
                  <a:pt x="2052726" y="5965465"/>
                  <a:pt x="2052727" y="5925880"/>
                  <a:pt x="1866680" y="5949631"/>
                </a:cubicBezTo>
                <a:cubicBezTo>
                  <a:pt x="1680633" y="5973382"/>
                  <a:pt x="1253121" y="6195055"/>
                  <a:pt x="1035407" y="6222764"/>
                </a:cubicBezTo>
                <a:cubicBezTo>
                  <a:pt x="817693" y="6250473"/>
                  <a:pt x="641542" y="6220785"/>
                  <a:pt x="560394" y="6115886"/>
                </a:cubicBezTo>
                <a:cubicBezTo>
                  <a:pt x="479246" y="6010987"/>
                  <a:pt x="597999" y="5714104"/>
                  <a:pt x="548519" y="5593372"/>
                </a:cubicBezTo>
                <a:cubicBezTo>
                  <a:pt x="499039" y="5472640"/>
                  <a:pt x="301116" y="5482535"/>
                  <a:pt x="263511" y="5391491"/>
                </a:cubicBezTo>
                <a:cubicBezTo>
                  <a:pt x="225906" y="5300447"/>
                  <a:pt x="340700" y="5138151"/>
                  <a:pt x="322887" y="5047107"/>
                </a:cubicBezTo>
                <a:cubicBezTo>
                  <a:pt x="305074" y="4956063"/>
                  <a:pt x="158612" y="4946166"/>
                  <a:pt x="156633" y="4845226"/>
                </a:cubicBezTo>
                <a:cubicBezTo>
                  <a:pt x="154654" y="4744286"/>
                  <a:pt x="330804" y="4542405"/>
                  <a:pt x="311012" y="4441465"/>
                </a:cubicBezTo>
                <a:cubicBezTo>
                  <a:pt x="291220" y="4340525"/>
                  <a:pt x="81423" y="4322712"/>
                  <a:pt x="37880" y="4239585"/>
                </a:cubicBezTo>
                <a:cubicBezTo>
                  <a:pt x="-5663" y="4156458"/>
                  <a:pt x="-23476" y="4045620"/>
                  <a:pt x="49755" y="3942701"/>
                </a:cubicBezTo>
                <a:cubicBezTo>
                  <a:pt x="122986" y="3839781"/>
                  <a:pt x="382265" y="3709154"/>
                  <a:pt x="477267" y="3622068"/>
                </a:cubicBezTo>
                <a:cubicBezTo>
                  <a:pt x="572269" y="3534982"/>
                  <a:pt x="609874" y="3515190"/>
                  <a:pt x="619770" y="3420187"/>
                </a:cubicBezTo>
                <a:cubicBezTo>
                  <a:pt x="629666" y="3325184"/>
                  <a:pt x="568310" y="3149034"/>
                  <a:pt x="536643" y="3052052"/>
                </a:cubicBezTo>
                <a:cubicBezTo>
                  <a:pt x="504976" y="2955070"/>
                  <a:pt x="455495" y="2921423"/>
                  <a:pt x="429765" y="2838296"/>
                </a:cubicBezTo>
                <a:cubicBezTo>
                  <a:pt x="404035" y="2755169"/>
                  <a:pt x="370389" y="2705688"/>
                  <a:pt x="382264" y="2553288"/>
                </a:cubicBezTo>
                <a:cubicBezTo>
                  <a:pt x="394139" y="2400888"/>
                  <a:pt x="431744" y="2155465"/>
                  <a:pt x="501017" y="1923896"/>
                </a:cubicBezTo>
                <a:cubicBezTo>
                  <a:pt x="570290" y="1692327"/>
                  <a:pt x="641542" y="1399402"/>
                  <a:pt x="797900" y="1163875"/>
                </a:cubicBezTo>
                <a:cubicBezTo>
                  <a:pt x="954258" y="928348"/>
                  <a:pt x="1173952" y="698759"/>
                  <a:pt x="1439168" y="510733"/>
                </a:cubicBezTo>
                <a:cubicBezTo>
                  <a:pt x="1704384" y="322707"/>
                  <a:pt x="2026997" y="106972"/>
                  <a:pt x="2389194" y="35720"/>
                </a:cubicBezTo>
                <a:cubicBezTo>
                  <a:pt x="2751391" y="-35532"/>
                  <a:pt x="3264009" y="9990"/>
                  <a:pt x="3612352" y="83221"/>
                </a:cubicBezTo>
                <a:cubicBezTo>
                  <a:pt x="3960695" y="156452"/>
                  <a:pt x="4210077" y="265310"/>
                  <a:pt x="4479251" y="475107"/>
                </a:cubicBezTo>
                <a:cubicBezTo>
                  <a:pt x="4748425" y="684904"/>
                  <a:pt x="5049266" y="1039184"/>
                  <a:pt x="5227396" y="1342005"/>
                </a:cubicBezTo>
                <a:cubicBezTo>
                  <a:pt x="5405526" y="1644826"/>
                  <a:pt x="5496570" y="1910041"/>
                  <a:pt x="5548030" y="2292031"/>
                </a:cubicBezTo>
                <a:cubicBezTo>
                  <a:pt x="5599490" y="2674021"/>
                  <a:pt x="5710326" y="3208410"/>
                  <a:pt x="5536155" y="3633943"/>
                </a:cubicBezTo>
                <a:cubicBezTo>
                  <a:pt x="5361984" y="4059476"/>
                  <a:pt x="4661340" y="4477091"/>
                  <a:pt x="4503002" y="4845226"/>
                </a:cubicBezTo>
                <a:cubicBezTo>
                  <a:pt x="4344664" y="5213361"/>
                  <a:pt x="4524773" y="5526078"/>
                  <a:pt x="4586129" y="5842753"/>
                </a:cubicBezTo>
                <a:cubicBezTo>
                  <a:pt x="4647485" y="6159428"/>
                  <a:pt x="4821656" y="6586940"/>
                  <a:pt x="4871137" y="6745278"/>
                </a:cubicBezTo>
              </a:path>
            </a:pathLst>
          </a:custGeom>
          <a:solidFill>
            <a:schemeClr val="accent2">
              <a:lumMod val="50000"/>
            </a:schemeClr>
          </a:solidFill>
          <a:ln w="38100" cap="flat" cmpd="sng" algn="ctr">
            <a:noFill/>
            <a:prstDash val="solid"/>
            <a:round/>
            <a:headEnd type="none" w="med" len="med"/>
            <a:tailEnd type="none" w="med" len="med"/>
          </a:ln>
          <a:effectLst/>
        </p:spPr>
        <p:txBody>
          <a:bodyPr/>
          <a:lstStyle/>
          <a:p>
            <a:pPr>
              <a:defRPr/>
            </a:pPr>
            <a:endParaRPr lang="da-DK">
              <a:solidFill>
                <a:srgbClr val="000000"/>
              </a:solidFill>
              <a:cs typeface="Arial" charset="0"/>
            </a:endParaRPr>
          </a:p>
        </p:txBody>
      </p:sp>
      <p:sp>
        <p:nvSpPr>
          <p:cNvPr id="46" name="Freeform 45"/>
          <p:cNvSpPr/>
          <p:nvPr/>
        </p:nvSpPr>
        <p:spPr bwMode="auto">
          <a:xfrm rot="21107343">
            <a:off x="6104572" y="2601913"/>
            <a:ext cx="1670050" cy="1306512"/>
          </a:xfrm>
          <a:custGeom>
            <a:avLst/>
            <a:gdLst>
              <a:gd name="connsiteX0" fmla="*/ 507444 w 1203773"/>
              <a:gd name="connsiteY0" fmla="*/ 664846 h 969179"/>
              <a:gd name="connsiteX1" fmla="*/ 546081 w 1203773"/>
              <a:gd name="connsiteY1" fmla="*/ 767877 h 969179"/>
              <a:gd name="connsiteX2" fmla="*/ 548657 w 1203773"/>
              <a:gd name="connsiteY2" fmla="*/ 865756 h 969179"/>
              <a:gd name="connsiteX3" fmla="*/ 530626 w 1203773"/>
              <a:gd name="connsiteY3" fmla="*/ 932727 h 969179"/>
              <a:gd name="connsiteX4" fmla="*/ 510020 w 1203773"/>
              <a:gd name="connsiteY4" fmla="*/ 966212 h 969179"/>
              <a:gd name="connsiteX5" fmla="*/ 680021 w 1203773"/>
              <a:gd name="connsiteY5" fmla="*/ 958484 h 969179"/>
              <a:gd name="connsiteX6" fmla="*/ 906689 w 1203773"/>
              <a:gd name="connsiteY6" fmla="*/ 886363 h 969179"/>
              <a:gd name="connsiteX7" fmla="*/ 1058660 w 1203773"/>
              <a:gd name="connsiteY7" fmla="*/ 801362 h 969179"/>
              <a:gd name="connsiteX8" fmla="*/ 1153964 w 1203773"/>
              <a:gd name="connsiteY8" fmla="*/ 675149 h 969179"/>
              <a:gd name="connsiteX9" fmla="*/ 1195176 w 1203773"/>
              <a:gd name="connsiteY9" fmla="*/ 499996 h 969179"/>
              <a:gd name="connsiteX10" fmla="*/ 1197752 w 1203773"/>
              <a:gd name="connsiteY10" fmla="*/ 371208 h 969179"/>
              <a:gd name="connsiteX11" fmla="*/ 1128206 w 1203773"/>
              <a:gd name="connsiteY11" fmla="*/ 226964 h 969179"/>
              <a:gd name="connsiteX12" fmla="*/ 1048357 w 1203773"/>
              <a:gd name="connsiteY12" fmla="*/ 144540 h 969179"/>
              <a:gd name="connsiteX13" fmla="*/ 855174 w 1203773"/>
              <a:gd name="connsiteY13" fmla="*/ 62115 h 969179"/>
              <a:gd name="connsiteX14" fmla="*/ 651688 w 1203773"/>
              <a:gd name="connsiteY14" fmla="*/ 18327 h 969179"/>
              <a:gd name="connsiteX15" fmla="*/ 471384 w 1203773"/>
              <a:gd name="connsiteY15" fmla="*/ 296 h 969179"/>
              <a:gd name="connsiteX16" fmla="*/ 262746 w 1203773"/>
              <a:gd name="connsiteY16" fmla="*/ 31205 h 969179"/>
              <a:gd name="connsiteX17" fmla="*/ 95320 w 1203773"/>
              <a:gd name="connsiteY17" fmla="*/ 141964 h 969179"/>
              <a:gd name="connsiteX18" fmla="*/ 20623 w 1203773"/>
              <a:gd name="connsiteY18" fmla="*/ 263025 h 969179"/>
              <a:gd name="connsiteX19" fmla="*/ 17 w 1203773"/>
              <a:gd name="connsiteY19" fmla="*/ 340298 h 969179"/>
              <a:gd name="connsiteX20" fmla="*/ 18047 w 1203773"/>
              <a:gd name="connsiteY20" fmla="*/ 420147 h 969179"/>
              <a:gd name="connsiteX21" fmla="*/ 66987 w 1203773"/>
              <a:gd name="connsiteY21" fmla="*/ 438178 h 969179"/>
              <a:gd name="connsiteX22" fmla="*/ 123654 w 1203773"/>
              <a:gd name="connsiteY22" fmla="*/ 414996 h 969179"/>
              <a:gd name="connsiteX23" fmla="*/ 131381 w 1203773"/>
              <a:gd name="connsiteY23" fmla="*/ 332571 h 969179"/>
              <a:gd name="connsiteX24" fmla="*/ 115927 w 1203773"/>
              <a:gd name="connsiteY24" fmla="*/ 270753 h 969179"/>
              <a:gd name="connsiteX25" fmla="*/ 177745 w 1203773"/>
              <a:gd name="connsiteY25" fmla="*/ 175449 h 969179"/>
              <a:gd name="connsiteX26" fmla="*/ 340019 w 1203773"/>
              <a:gd name="connsiteY26" fmla="*/ 105903 h 969179"/>
              <a:gd name="connsiteX27" fmla="*/ 517748 w 1203773"/>
              <a:gd name="connsiteY27" fmla="*/ 87873 h 969179"/>
              <a:gd name="connsiteX28" fmla="*/ 741840 w 1203773"/>
              <a:gd name="connsiteY28" fmla="*/ 141964 h 969179"/>
              <a:gd name="connsiteX29" fmla="*/ 955629 w 1203773"/>
              <a:gd name="connsiteY29" fmla="*/ 232116 h 969179"/>
              <a:gd name="connsiteX30" fmla="*/ 1076691 w 1203773"/>
              <a:gd name="connsiteY30" fmla="*/ 412420 h 969179"/>
              <a:gd name="connsiteX31" fmla="*/ 1009720 w 1203773"/>
              <a:gd name="connsiteY31" fmla="*/ 600452 h 969179"/>
              <a:gd name="connsiteX32" fmla="*/ 757295 w 1203773"/>
              <a:gd name="connsiteY32" fmla="*/ 700907 h 969179"/>
              <a:gd name="connsiteX33" fmla="*/ 569263 w 1203773"/>
              <a:gd name="connsiteY33" fmla="*/ 693180 h 969179"/>
              <a:gd name="connsiteX34" fmla="*/ 507444 w 1203773"/>
              <a:gd name="connsiteY34" fmla="*/ 664846 h 969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03773" h="969179">
                <a:moveTo>
                  <a:pt x="507444" y="664846"/>
                </a:moveTo>
                <a:cubicBezTo>
                  <a:pt x="503580" y="677295"/>
                  <a:pt x="539212" y="734392"/>
                  <a:pt x="546081" y="767877"/>
                </a:cubicBezTo>
                <a:cubicBezTo>
                  <a:pt x="552950" y="801362"/>
                  <a:pt x="551233" y="838281"/>
                  <a:pt x="548657" y="865756"/>
                </a:cubicBezTo>
                <a:cubicBezTo>
                  <a:pt x="546081" y="893231"/>
                  <a:pt x="537066" y="915984"/>
                  <a:pt x="530626" y="932727"/>
                </a:cubicBezTo>
                <a:cubicBezTo>
                  <a:pt x="524187" y="949470"/>
                  <a:pt x="485121" y="961919"/>
                  <a:pt x="510020" y="966212"/>
                </a:cubicBezTo>
                <a:cubicBezTo>
                  <a:pt x="534919" y="970505"/>
                  <a:pt x="613910" y="971792"/>
                  <a:pt x="680021" y="958484"/>
                </a:cubicBezTo>
                <a:cubicBezTo>
                  <a:pt x="746132" y="945176"/>
                  <a:pt x="843582" y="912550"/>
                  <a:pt x="906689" y="886363"/>
                </a:cubicBezTo>
                <a:cubicBezTo>
                  <a:pt x="969796" y="860176"/>
                  <a:pt x="1017448" y="836564"/>
                  <a:pt x="1058660" y="801362"/>
                </a:cubicBezTo>
                <a:cubicBezTo>
                  <a:pt x="1099873" y="766160"/>
                  <a:pt x="1131211" y="725377"/>
                  <a:pt x="1153964" y="675149"/>
                </a:cubicBezTo>
                <a:cubicBezTo>
                  <a:pt x="1176717" y="624921"/>
                  <a:pt x="1187878" y="550653"/>
                  <a:pt x="1195176" y="499996"/>
                </a:cubicBezTo>
                <a:cubicBezTo>
                  <a:pt x="1202474" y="449339"/>
                  <a:pt x="1208914" y="416713"/>
                  <a:pt x="1197752" y="371208"/>
                </a:cubicBezTo>
                <a:cubicBezTo>
                  <a:pt x="1186590" y="325703"/>
                  <a:pt x="1153105" y="264742"/>
                  <a:pt x="1128206" y="226964"/>
                </a:cubicBezTo>
                <a:cubicBezTo>
                  <a:pt x="1103307" y="189186"/>
                  <a:pt x="1093862" y="172015"/>
                  <a:pt x="1048357" y="144540"/>
                </a:cubicBezTo>
                <a:cubicBezTo>
                  <a:pt x="1002852" y="117065"/>
                  <a:pt x="921285" y="83150"/>
                  <a:pt x="855174" y="62115"/>
                </a:cubicBezTo>
                <a:cubicBezTo>
                  <a:pt x="789063" y="41080"/>
                  <a:pt x="715653" y="28630"/>
                  <a:pt x="651688" y="18327"/>
                </a:cubicBezTo>
                <a:cubicBezTo>
                  <a:pt x="587723" y="8024"/>
                  <a:pt x="536208" y="-1850"/>
                  <a:pt x="471384" y="296"/>
                </a:cubicBezTo>
                <a:cubicBezTo>
                  <a:pt x="406560" y="2442"/>
                  <a:pt x="325423" y="7594"/>
                  <a:pt x="262746" y="31205"/>
                </a:cubicBezTo>
                <a:cubicBezTo>
                  <a:pt x="200069" y="54816"/>
                  <a:pt x="135674" y="103327"/>
                  <a:pt x="95320" y="141964"/>
                </a:cubicBezTo>
                <a:cubicBezTo>
                  <a:pt x="54966" y="180601"/>
                  <a:pt x="36507" y="229969"/>
                  <a:pt x="20623" y="263025"/>
                </a:cubicBezTo>
                <a:cubicBezTo>
                  <a:pt x="4739" y="296081"/>
                  <a:pt x="446" y="314111"/>
                  <a:pt x="17" y="340298"/>
                </a:cubicBezTo>
                <a:cubicBezTo>
                  <a:pt x="-412" y="366485"/>
                  <a:pt x="6885" y="403834"/>
                  <a:pt x="18047" y="420147"/>
                </a:cubicBezTo>
                <a:cubicBezTo>
                  <a:pt x="29209" y="436460"/>
                  <a:pt x="49386" y="439036"/>
                  <a:pt x="66987" y="438178"/>
                </a:cubicBezTo>
                <a:cubicBezTo>
                  <a:pt x="84588" y="437320"/>
                  <a:pt x="112922" y="432597"/>
                  <a:pt x="123654" y="414996"/>
                </a:cubicBezTo>
                <a:cubicBezTo>
                  <a:pt x="134386" y="397395"/>
                  <a:pt x="132669" y="356611"/>
                  <a:pt x="131381" y="332571"/>
                </a:cubicBezTo>
                <a:cubicBezTo>
                  <a:pt x="130093" y="308531"/>
                  <a:pt x="108200" y="296940"/>
                  <a:pt x="115927" y="270753"/>
                </a:cubicBezTo>
                <a:cubicBezTo>
                  <a:pt x="123654" y="244566"/>
                  <a:pt x="140396" y="202924"/>
                  <a:pt x="177745" y="175449"/>
                </a:cubicBezTo>
                <a:cubicBezTo>
                  <a:pt x="215094" y="147974"/>
                  <a:pt x="283352" y="120499"/>
                  <a:pt x="340019" y="105903"/>
                </a:cubicBezTo>
                <a:cubicBezTo>
                  <a:pt x="396686" y="91307"/>
                  <a:pt x="450778" y="81863"/>
                  <a:pt x="517748" y="87873"/>
                </a:cubicBezTo>
                <a:cubicBezTo>
                  <a:pt x="584718" y="93883"/>
                  <a:pt x="668860" y="117924"/>
                  <a:pt x="741840" y="141964"/>
                </a:cubicBezTo>
                <a:cubicBezTo>
                  <a:pt x="814820" y="166004"/>
                  <a:pt x="899821" y="187040"/>
                  <a:pt x="955629" y="232116"/>
                </a:cubicBezTo>
                <a:cubicBezTo>
                  <a:pt x="1011438" y="277192"/>
                  <a:pt x="1067676" y="351031"/>
                  <a:pt x="1076691" y="412420"/>
                </a:cubicBezTo>
                <a:cubicBezTo>
                  <a:pt x="1085706" y="473809"/>
                  <a:pt x="1062953" y="552371"/>
                  <a:pt x="1009720" y="600452"/>
                </a:cubicBezTo>
                <a:cubicBezTo>
                  <a:pt x="956487" y="648533"/>
                  <a:pt x="830704" y="685452"/>
                  <a:pt x="757295" y="700907"/>
                </a:cubicBezTo>
                <a:cubicBezTo>
                  <a:pt x="683886" y="716362"/>
                  <a:pt x="610905" y="699190"/>
                  <a:pt x="569263" y="693180"/>
                </a:cubicBezTo>
                <a:cubicBezTo>
                  <a:pt x="527621" y="687170"/>
                  <a:pt x="511308" y="652397"/>
                  <a:pt x="507444" y="664846"/>
                </a:cubicBezTo>
                <a:close/>
              </a:path>
            </a:pathLst>
          </a:custGeom>
          <a:solidFill>
            <a:schemeClr val="accent6">
              <a:lumMod val="75000"/>
            </a:schemeClr>
          </a:solidFill>
          <a:ln w="9525" cap="flat" cmpd="sng" algn="ctr">
            <a:solidFill>
              <a:srgbClr val="66FFFF"/>
            </a:solidFill>
            <a:prstDash val="solid"/>
            <a:round/>
            <a:headEnd type="none" w="med" len="med"/>
            <a:tailEnd type="none" w="med" len="med"/>
          </a:ln>
          <a:effectLst>
            <a:outerShdw blurRad="50800" dist="38100" dir="2700000" algn="tl" rotWithShape="0">
              <a:prstClr val="black">
                <a:alpha val="50000"/>
              </a:prstClr>
            </a:outerShdw>
          </a:effectLst>
        </p:spPr>
        <p:txBody>
          <a:bodyPr/>
          <a:lstStyle/>
          <a:p>
            <a:pPr>
              <a:defRPr/>
            </a:pPr>
            <a:endParaRPr lang="da-DK">
              <a:solidFill>
                <a:srgbClr val="000000"/>
              </a:solidFill>
              <a:cs typeface="Arial" charset="0"/>
            </a:endParaRPr>
          </a:p>
        </p:txBody>
      </p:sp>
      <p:sp>
        <p:nvSpPr>
          <p:cNvPr id="64" name="Freeform 63"/>
          <p:cNvSpPr/>
          <p:nvPr/>
        </p:nvSpPr>
        <p:spPr bwMode="auto">
          <a:xfrm rot="180346">
            <a:off x="4152400" y="1116922"/>
            <a:ext cx="1244600" cy="2085975"/>
          </a:xfrm>
          <a:custGeom>
            <a:avLst/>
            <a:gdLst>
              <a:gd name="connsiteX0" fmla="*/ 527860 w 1127861"/>
              <a:gd name="connsiteY0" fmla="*/ 1967824 h 2033894"/>
              <a:gd name="connsiteX1" fmla="*/ 608327 w 1127861"/>
              <a:gd name="connsiteY1" fmla="*/ 2033660 h 2033894"/>
              <a:gd name="connsiteX2" fmla="*/ 842414 w 1127861"/>
              <a:gd name="connsiteY2" fmla="*/ 1989769 h 2033894"/>
              <a:gd name="connsiteX3" fmla="*/ 996033 w 1127861"/>
              <a:gd name="connsiteY3" fmla="*/ 1989769 h 2033894"/>
              <a:gd name="connsiteX4" fmla="*/ 1061870 w 1127861"/>
              <a:gd name="connsiteY4" fmla="*/ 1748368 h 2033894"/>
              <a:gd name="connsiteX5" fmla="*/ 1127707 w 1127861"/>
              <a:gd name="connsiteY5" fmla="*/ 1660585 h 2033894"/>
              <a:gd name="connsiteX6" fmla="*/ 1076500 w 1127861"/>
              <a:gd name="connsiteY6" fmla="*/ 1609379 h 2033894"/>
              <a:gd name="connsiteX7" fmla="*/ 966772 w 1127861"/>
              <a:gd name="connsiteY7" fmla="*/ 1411868 h 2033894"/>
              <a:gd name="connsiteX8" fmla="*/ 908251 w 1127861"/>
              <a:gd name="connsiteY8" fmla="*/ 1097315 h 2033894"/>
              <a:gd name="connsiteX9" fmla="*/ 1003348 w 1127861"/>
              <a:gd name="connsiteY9" fmla="*/ 812022 h 2033894"/>
              <a:gd name="connsiteX10" fmla="*/ 1091131 w 1127861"/>
              <a:gd name="connsiteY10" fmla="*/ 563305 h 2033894"/>
              <a:gd name="connsiteX11" fmla="*/ 1003348 w 1127861"/>
              <a:gd name="connsiteY11" fmla="*/ 343849 h 2033894"/>
              <a:gd name="connsiteX12" fmla="*/ 791207 w 1127861"/>
              <a:gd name="connsiteY12" fmla="*/ 256067 h 2033894"/>
              <a:gd name="connsiteX13" fmla="*/ 674164 w 1127861"/>
              <a:gd name="connsiteY13" fmla="*/ 139024 h 2033894"/>
              <a:gd name="connsiteX14" fmla="*/ 579067 w 1127861"/>
              <a:gd name="connsiteY14" fmla="*/ 36611 h 2033894"/>
              <a:gd name="connsiteX15" fmla="*/ 535175 w 1127861"/>
              <a:gd name="connsiteY15" fmla="*/ 35 h 2033894"/>
              <a:gd name="connsiteX16" fmla="*/ 505915 w 1127861"/>
              <a:gd name="connsiteY16" fmla="*/ 29296 h 2033894"/>
              <a:gd name="connsiteX17" fmla="*/ 374241 w 1127861"/>
              <a:gd name="connsiteY17" fmla="*/ 160969 h 2033894"/>
              <a:gd name="connsiteX18" fmla="*/ 308404 w 1127861"/>
              <a:gd name="connsiteY18" fmla="*/ 285328 h 2033894"/>
              <a:gd name="connsiteX19" fmla="*/ 286459 w 1127861"/>
              <a:gd name="connsiteY19" fmla="*/ 402371 h 2033894"/>
              <a:gd name="connsiteX20" fmla="*/ 374241 w 1127861"/>
              <a:gd name="connsiteY20" fmla="*/ 424316 h 2033894"/>
              <a:gd name="connsiteX21" fmla="*/ 257198 w 1127861"/>
              <a:gd name="connsiteY21" fmla="*/ 446262 h 2033894"/>
              <a:gd name="connsiteX22" fmla="*/ 110894 w 1127861"/>
              <a:gd name="connsiteY22" fmla="*/ 665718 h 2033894"/>
              <a:gd name="connsiteX23" fmla="*/ 88948 w 1127861"/>
              <a:gd name="connsiteY23" fmla="*/ 746185 h 2033894"/>
              <a:gd name="connsiteX24" fmla="*/ 220622 w 1127861"/>
              <a:gd name="connsiteY24" fmla="*/ 746185 h 2033894"/>
              <a:gd name="connsiteX25" fmla="*/ 52372 w 1127861"/>
              <a:gd name="connsiteY25" fmla="*/ 775446 h 2033894"/>
              <a:gd name="connsiteX26" fmla="*/ 23111 w 1127861"/>
              <a:gd name="connsiteY26" fmla="*/ 1038793 h 2033894"/>
              <a:gd name="connsiteX27" fmla="*/ 140155 w 1127861"/>
              <a:gd name="connsiteY27" fmla="*/ 1082684 h 2033894"/>
              <a:gd name="connsiteX28" fmla="*/ 8481 w 1127861"/>
              <a:gd name="connsiteY28" fmla="*/ 1090000 h 2033894"/>
              <a:gd name="connsiteX29" fmla="*/ 15796 w 1127861"/>
              <a:gd name="connsiteY29" fmla="*/ 1367977 h 2033894"/>
              <a:gd name="connsiteX30" fmla="*/ 37742 w 1127861"/>
              <a:gd name="connsiteY30" fmla="*/ 1455760 h 2033894"/>
              <a:gd name="connsiteX31" fmla="*/ 205991 w 1127861"/>
              <a:gd name="connsiteY31" fmla="*/ 1411868 h 2033894"/>
              <a:gd name="connsiteX32" fmla="*/ 15796 w 1127861"/>
              <a:gd name="connsiteY32" fmla="*/ 1477705 h 2033894"/>
              <a:gd name="connsiteX33" fmla="*/ 162100 w 1127861"/>
              <a:gd name="connsiteY33" fmla="*/ 1755683 h 2033894"/>
              <a:gd name="connsiteX34" fmla="*/ 388871 w 1127861"/>
              <a:gd name="connsiteY34" fmla="*/ 1850780 h 2033894"/>
              <a:gd name="connsiteX35" fmla="*/ 527860 w 1127861"/>
              <a:gd name="connsiteY35" fmla="*/ 1967824 h 2033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27861" h="2033894">
                <a:moveTo>
                  <a:pt x="527860" y="1967824"/>
                </a:moveTo>
                <a:cubicBezTo>
                  <a:pt x="564436" y="1998304"/>
                  <a:pt x="555901" y="2030003"/>
                  <a:pt x="608327" y="2033660"/>
                </a:cubicBezTo>
                <a:cubicBezTo>
                  <a:pt x="660753" y="2037317"/>
                  <a:pt x="777796" y="1997084"/>
                  <a:pt x="842414" y="1989769"/>
                </a:cubicBezTo>
                <a:cubicBezTo>
                  <a:pt x="907032" y="1982454"/>
                  <a:pt x="959457" y="2030002"/>
                  <a:pt x="996033" y="1989769"/>
                </a:cubicBezTo>
                <a:cubicBezTo>
                  <a:pt x="1032609" y="1949536"/>
                  <a:pt x="1039924" y="1803232"/>
                  <a:pt x="1061870" y="1748368"/>
                </a:cubicBezTo>
                <a:cubicBezTo>
                  <a:pt x="1083816" y="1693504"/>
                  <a:pt x="1125269" y="1683750"/>
                  <a:pt x="1127707" y="1660585"/>
                </a:cubicBezTo>
                <a:cubicBezTo>
                  <a:pt x="1130145" y="1637420"/>
                  <a:pt x="1103322" y="1650832"/>
                  <a:pt x="1076500" y="1609379"/>
                </a:cubicBezTo>
                <a:cubicBezTo>
                  <a:pt x="1049678" y="1567926"/>
                  <a:pt x="994813" y="1497212"/>
                  <a:pt x="966772" y="1411868"/>
                </a:cubicBezTo>
                <a:cubicBezTo>
                  <a:pt x="938731" y="1326524"/>
                  <a:pt x="902155" y="1197289"/>
                  <a:pt x="908251" y="1097315"/>
                </a:cubicBezTo>
                <a:cubicBezTo>
                  <a:pt x="914347" y="997341"/>
                  <a:pt x="972868" y="901024"/>
                  <a:pt x="1003348" y="812022"/>
                </a:cubicBezTo>
                <a:cubicBezTo>
                  <a:pt x="1033828" y="723020"/>
                  <a:pt x="1091131" y="641334"/>
                  <a:pt x="1091131" y="563305"/>
                </a:cubicBezTo>
                <a:cubicBezTo>
                  <a:pt x="1091131" y="485276"/>
                  <a:pt x="1053335" y="395055"/>
                  <a:pt x="1003348" y="343849"/>
                </a:cubicBezTo>
                <a:cubicBezTo>
                  <a:pt x="953361" y="292643"/>
                  <a:pt x="846071" y="290204"/>
                  <a:pt x="791207" y="256067"/>
                </a:cubicBezTo>
                <a:cubicBezTo>
                  <a:pt x="736343" y="221930"/>
                  <a:pt x="709521" y="175600"/>
                  <a:pt x="674164" y="139024"/>
                </a:cubicBezTo>
                <a:cubicBezTo>
                  <a:pt x="638807" y="102448"/>
                  <a:pt x="602232" y="59776"/>
                  <a:pt x="579067" y="36611"/>
                </a:cubicBezTo>
                <a:cubicBezTo>
                  <a:pt x="555902" y="13446"/>
                  <a:pt x="547367" y="1254"/>
                  <a:pt x="535175" y="35"/>
                </a:cubicBezTo>
                <a:cubicBezTo>
                  <a:pt x="522983" y="-1184"/>
                  <a:pt x="505915" y="29296"/>
                  <a:pt x="505915" y="29296"/>
                </a:cubicBezTo>
                <a:cubicBezTo>
                  <a:pt x="479093" y="56118"/>
                  <a:pt x="407159" y="118297"/>
                  <a:pt x="374241" y="160969"/>
                </a:cubicBezTo>
                <a:cubicBezTo>
                  <a:pt x="341323" y="203641"/>
                  <a:pt x="323034" y="245094"/>
                  <a:pt x="308404" y="285328"/>
                </a:cubicBezTo>
                <a:cubicBezTo>
                  <a:pt x="293774" y="325562"/>
                  <a:pt x="275486" y="379206"/>
                  <a:pt x="286459" y="402371"/>
                </a:cubicBezTo>
                <a:cubicBezTo>
                  <a:pt x="297432" y="425536"/>
                  <a:pt x="379118" y="417001"/>
                  <a:pt x="374241" y="424316"/>
                </a:cubicBezTo>
                <a:cubicBezTo>
                  <a:pt x="369364" y="431631"/>
                  <a:pt x="301089" y="406028"/>
                  <a:pt x="257198" y="446262"/>
                </a:cubicBezTo>
                <a:cubicBezTo>
                  <a:pt x="213307" y="486496"/>
                  <a:pt x="138936" y="615731"/>
                  <a:pt x="110894" y="665718"/>
                </a:cubicBezTo>
                <a:cubicBezTo>
                  <a:pt x="82852" y="715705"/>
                  <a:pt x="70660" y="732774"/>
                  <a:pt x="88948" y="746185"/>
                </a:cubicBezTo>
                <a:cubicBezTo>
                  <a:pt x="107236" y="759596"/>
                  <a:pt x="226718" y="741308"/>
                  <a:pt x="220622" y="746185"/>
                </a:cubicBezTo>
                <a:cubicBezTo>
                  <a:pt x="214526" y="751062"/>
                  <a:pt x="85291" y="726678"/>
                  <a:pt x="52372" y="775446"/>
                </a:cubicBezTo>
                <a:cubicBezTo>
                  <a:pt x="19453" y="824214"/>
                  <a:pt x="8480" y="987587"/>
                  <a:pt x="23111" y="1038793"/>
                </a:cubicBezTo>
                <a:cubicBezTo>
                  <a:pt x="37742" y="1089999"/>
                  <a:pt x="142593" y="1074149"/>
                  <a:pt x="140155" y="1082684"/>
                </a:cubicBezTo>
                <a:cubicBezTo>
                  <a:pt x="137717" y="1091218"/>
                  <a:pt x="29207" y="1042451"/>
                  <a:pt x="8481" y="1090000"/>
                </a:cubicBezTo>
                <a:cubicBezTo>
                  <a:pt x="-12245" y="1137549"/>
                  <a:pt x="10919" y="1307017"/>
                  <a:pt x="15796" y="1367977"/>
                </a:cubicBezTo>
                <a:cubicBezTo>
                  <a:pt x="20673" y="1428937"/>
                  <a:pt x="6043" y="1448445"/>
                  <a:pt x="37742" y="1455760"/>
                </a:cubicBezTo>
                <a:cubicBezTo>
                  <a:pt x="69441" y="1463075"/>
                  <a:pt x="209649" y="1408211"/>
                  <a:pt x="205991" y="1411868"/>
                </a:cubicBezTo>
                <a:cubicBezTo>
                  <a:pt x="202333" y="1415525"/>
                  <a:pt x="23111" y="1420402"/>
                  <a:pt x="15796" y="1477705"/>
                </a:cubicBezTo>
                <a:cubicBezTo>
                  <a:pt x="8481" y="1535007"/>
                  <a:pt x="99921" y="1693504"/>
                  <a:pt x="162100" y="1755683"/>
                </a:cubicBezTo>
                <a:cubicBezTo>
                  <a:pt x="224279" y="1817862"/>
                  <a:pt x="332788" y="1815423"/>
                  <a:pt x="388871" y="1850780"/>
                </a:cubicBezTo>
                <a:cubicBezTo>
                  <a:pt x="444954" y="1886137"/>
                  <a:pt x="491284" y="1937344"/>
                  <a:pt x="527860" y="1967824"/>
                </a:cubicBezTo>
                <a:close/>
              </a:path>
            </a:pathLst>
          </a:custGeom>
          <a:solidFill>
            <a:schemeClr val="accent6">
              <a:lumMod val="75000"/>
            </a:schemeClr>
          </a:solidFill>
          <a:ln w="9525" cap="flat" cmpd="sng" algn="ctr">
            <a:solidFill>
              <a:srgbClr val="CCFFFF"/>
            </a:solidFill>
            <a:prstDash val="solid"/>
            <a:round/>
            <a:headEnd type="none" w="med" len="med"/>
            <a:tailEnd type="none" w="med" len="med"/>
          </a:ln>
          <a:effectLst/>
        </p:spPr>
        <p:txBody>
          <a:bodyPr/>
          <a:lstStyle/>
          <a:p>
            <a:pPr>
              <a:defRPr/>
            </a:pPr>
            <a:endParaRPr lang="da-DK">
              <a:solidFill>
                <a:srgbClr val="000000"/>
              </a:solidFill>
              <a:cs typeface="Arial" charset="0"/>
            </a:endParaRPr>
          </a:p>
        </p:txBody>
      </p:sp>
      <p:sp>
        <p:nvSpPr>
          <p:cNvPr id="39941" name="Rectangle 51"/>
          <p:cNvSpPr>
            <a:spLocks noChangeArrowheads="1"/>
          </p:cNvSpPr>
          <p:nvPr/>
        </p:nvSpPr>
        <p:spPr bwMode="auto">
          <a:xfrm>
            <a:off x="5446214" y="5964238"/>
            <a:ext cx="3565525" cy="882650"/>
          </a:xfrm>
          <a:prstGeom prst="rect">
            <a:avLst/>
          </a:prstGeom>
          <a:solidFill>
            <a:srgbClr val="CCFFF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None/>
              <a:defRPr/>
            </a:pPr>
            <a:endParaRPr lang="da-DK" altLang="en-US" sz="1400">
              <a:solidFill>
                <a:srgbClr val="000000"/>
              </a:solidFill>
              <a:cs typeface="Arial" charset="0"/>
            </a:endParaRPr>
          </a:p>
        </p:txBody>
      </p:sp>
      <p:sp>
        <p:nvSpPr>
          <p:cNvPr id="17" name="Oval 7"/>
          <p:cNvSpPr>
            <a:spLocks noChangeArrowheads="1"/>
          </p:cNvSpPr>
          <p:nvPr/>
        </p:nvSpPr>
        <p:spPr bwMode="auto">
          <a:xfrm rot="16200000">
            <a:off x="6346326" y="3586163"/>
            <a:ext cx="511175" cy="368300"/>
          </a:xfrm>
          <a:prstGeom prst="ellipse">
            <a:avLst/>
          </a:prstGeom>
          <a:solidFill>
            <a:srgbClr val="FFB9B9"/>
          </a:solidFill>
          <a:ln w="47625">
            <a:solidFill>
              <a:srgbClr val="FF0000"/>
            </a:solidFill>
          </a:ln>
          <a:effectLst>
            <a:outerShdw blurRad="63500" sx="102000" sy="102000" algn="ctr" rotWithShape="0">
              <a:prstClr val="black">
                <a:alpha val="40000"/>
              </a:prstClr>
            </a:outerShdw>
          </a:effec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None/>
              <a:defRPr/>
            </a:pPr>
            <a:r>
              <a:rPr lang="en-US" altLang="nb-NO" sz="1400" dirty="0">
                <a:solidFill>
                  <a:srgbClr val="000000"/>
                </a:solidFill>
                <a:cs typeface="Arial" charset="0"/>
              </a:rPr>
              <a:t>      </a:t>
            </a:r>
          </a:p>
        </p:txBody>
      </p:sp>
      <p:sp>
        <p:nvSpPr>
          <p:cNvPr id="19" name="Freeform 18"/>
          <p:cNvSpPr/>
          <p:nvPr/>
        </p:nvSpPr>
        <p:spPr bwMode="auto">
          <a:xfrm rot="297466">
            <a:off x="8692651" y="5483225"/>
            <a:ext cx="931863" cy="1162050"/>
          </a:xfrm>
          <a:custGeom>
            <a:avLst/>
            <a:gdLst>
              <a:gd name="connsiteX0" fmla="*/ 47112 w 821123"/>
              <a:gd name="connsiteY0" fmla="*/ 91681 h 880810"/>
              <a:gd name="connsiteX1" fmla="*/ 264396 w 821123"/>
              <a:gd name="connsiteY1" fmla="*/ 37361 h 880810"/>
              <a:gd name="connsiteX2" fmla="*/ 413778 w 821123"/>
              <a:gd name="connsiteY2" fmla="*/ 23780 h 880810"/>
              <a:gd name="connsiteX3" fmla="*/ 635588 w 821123"/>
              <a:gd name="connsiteY3" fmla="*/ 14727 h 880810"/>
              <a:gd name="connsiteX4" fmla="*/ 798550 w 821123"/>
              <a:gd name="connsiteY4" fmla="*/ 241064 h 880810"/>
              <a:gd name="connsiteX5" fmla="*/ 812130 w 821123"/>
              <a:gd name="connsiteY5" fmla="*/ 535301 h 880810"/>
              <a:gd name="connsiteX6" fmla="*/ 726122 w 821123"/>
              <a:gd name="connsiteY6" fmla="*/ 797852 h 880810"/>
              <a:gd name="connsiteX7" fmla="*/ 603901 w 821123"/>
              <a:gd name="connsiteY7" fmla="*/ 879333 h 880810"/>
              <a:gd name="connsiteX8" fmla="*/ 418305 w 821123"/>
              <a:gd name="connsiteY8" fmla="*/ 743531 h 880810"/>
              <a:gd name="connsiteX9" fmla="*/ 359457 w 821123"/>
              <a:gd name="connsiteY9" fmla="*/ 526248 h 880810"/>
              <a:gd name="connsiteX10" fmla="*/ 431885 w 821123"/>
              <a:gd name="connsiteY10" fmla="*/ 358759 h 880810"/>
              <a:gd name="connsiteX11" fmla="*/ 250815 w 821123"/>
              <a:gd name="connsiteY11" fmla="*/ 372339 h 880810"/>
              <a:gd name="connsiteX12" fmla="*/ 15425 w 821123"/>
              <a:gd name="connsiteY12" fmla="*/ 227483 h 880810"/>
              <a:gd name="connsiteX13" fmla="*/ 47112 w 821123"/>
              <a:gd name="connsiteY13" fmla="*/ 91681 h 880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21123" h="880810">
                <a:moveTo>
                  <a:pt x="47112" y="91681"/>
                </a:moveTo>
                <a:cubicBezTo>
                  <a:pt x="88607" y="59994"/>
                  <a:pt x="203285" y="48678"/>
                  <a:pt x="264396" y="37361"/>
                </a:cubicBezTo>
                <a:cubicBezTo>
                  <a:pt x="325507" y="26044"/>
                  <a:pt x="351913" y="27552"/>
                  <a:pt x="413778" y="23780"/>
                </a:cubicBezTo>
                <a:cubicBezTo>
                  <a:pt x="475643" y="20008"/>
                  <a:pt x="571459" y="-21487"/>
                  <a:pt x="635588" y="14727"/>
                </a:cubicBezTo>
                <a:cubicBezTo>
                  <a:pt x="699717" y="50941"/>
                  <a:pt x="769126" y="154302"/>
                  <a:pt x="798550" y="241064"/>
                </a:cubicBezTo>
                <a:cubicBezTo>
                  <a:pt x="827974" y="327826"/>
                  <a:pt x="824201" y="442503"/>
                  <a:pt x="812130" y="535301"/>
                </a:cubicBezTo>
                <a:cubicBezTo>
                  <a:pt x="800059" y="628099"/>
                  <a:pt x="760827" y="740513"/>
                  <a:pt x="726122" y="797852"/>
                </a:cubicBezTo>
                <a:cubicBezTo>
                  <a:pt x="691417" y="855191"/>
                  <a:pt x="655204" y="888386"/>
                  <a:pt x="603901" y="879333"/>
                </a:cubicBezTo>
                <a:cubicBezTo>
                  <a:pt x="552598" y="870280"/>
                  <a:pt x="459046" y="802379"/>
                  <a:pt x="418305" y="743531"/>
                </a:cubicBezTo>
                <a:cubicBezTo>
                  <a:pt x="377564" y="684684"/>
                  <a:pt x="357194" y="590377"/>
                  <a:pt x="359457" y="526248"/>
                </a:cubicBezTo>
                <a:cubicBezTo>
                  <a:pt x="361720" y="462119"/>
                  <a:pt x="449992" y="384411"/>
                  <a:pt x="431885" y="358759"/>
                </a:cubicBezTo>
                <a:cubicBezTo>
                  <a:pt x="413778" y="333108"/>
                  <a:pt x="320225" y="394218"/>
                  <a:pt x="250815" y="372339"/>
                </a:cubicBezTo>
                <a:cubicBezTo>
                  <a:pt x="181405" y="350460"/>
                  <a:pt x="47866" y="274259"/>
                  <a:pt x="15425" y="227483"/>
                </a:cubicBezTo>
                <a:cubicBezTo>
                  <a:pt x="-17016" y="180707"/>
                  <a:pt x="5617" y="123368"/>
                  <a:pt x="47112" y="91681"/>
                </a:cubicBezTo>
                <a:close/>
              </a:path>
            </a:pathLst>
          </a:custGeom>
          <a:solidFill>
            <a:srgbClr val="FF5050"/>
          </a:solidFill>
          <a:ln w="9525" cap="flat" cmpd="sng" algn="ctr">
            <a:solidFill>
              <a:schemeClr val="accent6"/>
            </a:solidFill>
            <a:prstDash val="solid"/>
            <a:round/>
            <a:headEnd type="none" w="med" len="med"/>
            <a:tailEnd type="none" w="med" len="med"/>
          </a:ln>
          <a:effectLst>
            <a:outerShdw dir="6600000" sx="113000" sy="113000" algn="ctr" rotWithShape="0">
              <a:schemeClr val="bg1"/>
            </a:outerShdw>
          </a:effectLst>
        </p:spPr>
        <p:txBody>
          <a:bodyPr/>
          <a:lstStyle/>
          <a:p>
            <a:pPr>
              <a:defRPr/>
            </a:pPr>
            <a:endParaRPr lang="da-DK">
              <a:solidFill>
                <a:srgbClr val="000000"/>
              </a:solidFill>
              <a:cs typeface="Arial" charset="0"/>
            </a:endParaRPr>
          </a:p>
        </p:txBody>
      </p:sp>
      <p:sp>
        <p:nvSpPr>
          <p:cNvPr id="39954" name="Freeform 41"/>
          <p:cNvSpPr>
            <a:spLocks/>
          </p:cNvSpPr>
          <p:nvPr/>
        </p:nvSpPr>
        <p:spPr bwMode="auto">
          <a:xfrm rot="297466">
            <a:off x="8906964" y="5700714"/>
            <a:ext cx="528637" cy="598487"/>
          </a:xfrm>
          <a:custGeom>
            <a:avLst/>
            <a:gdLst>
              <a:gd name="T0" fmla="*/ 99937 w 480656"/>
              <a:gd name="T1" fmla="*/ 6473 h 569623"/>
              <a:gd name="T2" fmla="*/ 302701 w 480656"/>
              <a:gd name="T3" fmla="*/ 1452 h 569623"/>
              <a:gd name="T4" fmla="*/ 406240 w 480656"/>
              <a:gd name="T5" fmla="*/ 31576 h 569623"/>
              <a:gd name="T6" fmla="*/ 458006 w 480656"/>
              <a:gd name="T7" fmla="*/ 103541 h 569623"/>
              <a:gd name="T8" fmla="*/ 414866 w 480656"/>
              <a:gd name="T9" fmla="*/ 202281 h 569623"/>
              <a:gd name="T10" fmla="*/ 311326 w 480656"/>
              <a:gd name="T11" fmla="*/ 193913 h 569623"/>
              <a:gd name="T12" fmla="*/ 307015 w 480656"/>
              <a:gd name="T13" fmla="*/ 103541 h 569623"/>
              <a:gd name="T14" fmla="*/ 298386 w 480656"/>
              <a:gd name="T15" fmla="*/ 56680 h 569623"/>
              <a:gd name="T16" fmla="*/ 74051 w 480656"/>
              <a:gd name="T17" fmla="*/ 49986 h 569623"/>
              <a:gd name="T18" fmla="*/ 712 w 480656"/>
              <a:gd name="T19" fmla="*/ 21534 h 569623"/>
              <a:gd name="T20" fmla="*/ 99937 w 480656"/>
              <a:gd name="T21" fmla="*/ 6473 h 5696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80656" h="569623">
                <a:moveTo>
                  <a:pt x="104862" y="17507"/>
                </a:moveTo>
                <a:cubicBezTo>
                  <a:pt x="157674" y="8454"/>
                  <a:pt x="264052" y="-7391"/>
                  <a:pt x="317618" y="3926"/>
                </a:cubicBezTo>
                <a:cubicBezTo>
                  <a:pt x="371184" y="15243"/>
                  <a:pt x="399100" y="39386"/>
                  <a:pt x="426260" y="85408"/>
                </a:cubicBezTo>
                <a:cubicBezTo>
                  <a:pt x="453420" y="131430"/>
                  <a:pt x="479071" y="203103"/>
                  <a:pt x="480580" y="280057"/>
                </a:cubicBezTo>
                <a:cubicBezTo>
                  <a:pt x="482089" y="357011"/>
                  <a:pt x="460964" y="506393"/>
                  <a:pt x="435313" y="547134"/>
                </a:cubicBezTo>
                <a:cubicBezTo>
                  <a:pt x="409662" y="587875"/>
                  <a:pt x="345532" y="569014"/>
                  <a:pt x="326671" y="524501"/>
                </a:cubicBezTo>
                <a:cubicBezTo>
                  <a:pt x="307810" y="479988"/>
                  <a:pt x="324408" y="341922"/>
                  <a:pt x="322145" y="280057"/>
                </a:cubicBezTo>
                <a:cubicBezTo>
                  <a:pt x="319882" y="218192"/>
                  <a:pt x="353832" y="177450"/>
                  <a:pt x="313091" y="153308"/>
                </a:cubicBezTo>
                <a:cubicBezTo>
                  <a:pt x="272350" y="129166"/>
                  <a:pt x="129758" y="151045"/>
                  <a:pt x="77701" y="135202"/>
                </a:cubicBezTo>
                <a:cubicBezTo>
                  <a:pt x="25644" y="119359"/>
                  <a:pt x="-5289" y="77863"/>
                  <a:pt x="747" y="58247"/>
                </a:cubicBezTo>
                <a:cubicBezTo>
                  <a:pt x="6783" y="38631"/>
                  <a:pt x="52050" y="26560"/>
                  <a:pt x="104862" y="17507"/>
                </a:cubicBezTo>
                <a:close/>
              </a:path>
            </a:pathLst>
          </a:custGeom>
          <a:solidFill>
            <a:srgbClr val="002060"/>
          </a:solidFill>
          <a:ln w="3175" cap="flat" cmpd="sng" algn="ctr">
            <a:solidFill>
              <a:schemeClr val="bg1"/>
            </a:solidFill>
            <a:prstDash val="solid"/>
            <a:round/>
            <a:headEnd type="none" w="med" len="med"/>
            <a:tailEnd type="none" w="med" len="med"/>
          </a:ln>
        </p:spPr>
        <p:txBody>
          <a:bodyPr/>
          <a:lstStyle/>
          <a:p>
            <a:pPr>
              <a:defRPr/>
            </a:pPr>
            <a:endParaRPr lang="nb-NO">
              <a:solidFill>
                <a:srgbClr val="000000"/>
              </a:solidFill>
              <a:cs typeface="Arial" charset="0"/>
            </a:endParaRPr>
          </a:p>
        </p:txBody>
      </p:sp>
      <p:sp>
        <p:nvSpPr>
          <p:cNvPr id="28" name="Freeform 27"/>
          <p:cNvSpPr/>
          <p:nvPr/>
        </p:nvSpPr>
        <p:spPr bwMode="auto">
          <a:xfrm>
            <a:off x="6711340" y="4168130"/>
            <a:ext cx="2171112" cy="2236754"/>
          </a:xfrm>
          <a:custGeom>
            <a:avLst/>
            <a:gdLst>
              <a:gd name="connsiteX0" fmla="*/ 0 w 1895475"/>
              <a:gd name="connsiteY0" fmla="*/ 0 h 2236754"/>
              <a:gd name="connsiteX1" fmla="*/ 533400 w 1895475"/>
              <a:gd name="connsiteY1" fmla="*/ 1704975 h 2236754"/>
              <a:gd name="connsiteX2" fmla="*/ 1162050 w 1895475"/>
              <a:gd name="connsiteY2" fmla="*/ 2228850 h 2236754"/>
              <a:gd name="connsiteX3" fmla="*/ 1895475 w 1895475"/>
              <a:gd name="connsiteY3" fmla="*/ 1971675 h 2236754"/>
            </a:gdLst>
            <a:ahLst/>
            <a:cxnLst>
              <a:cxn ang="0">
                <a:pos x="connsiteX0" y="connsiteY0"/>
              </a:cxn>
              <a:cxn ang="0">
                <a:pos x="connsiteX1" y="connsiteY1"/>
              </a:cxn>
              <a:cxn ang="0">
                <a:pos x="connsiteX2" y="connsiteY2"/>
              </a:cxn>
              <a:cxn ang="0">
                <a:pos x="connsiteX3" y="connsiteY3"/>
              </a:cxn>
            </a:cxnLst>
            <a:rect l="l" t="t" r="r" b="b"/>
            <a:pathLst>
              <a:path w="1895475" h="2236754">
                <a:moveTo>
                  <a:pt x="0" y="0"/>
                </a:moveTo>
                <a:cubicBezTo>
                  <a:pt x="169862" y="666750"/>
                  <a:pt x="339725" y="1333500"/>
                  <a:pt x="533400" y="1704975"/>
                </a:cubicBezTo>
                <a:cubicBezTo>
                  <a:pt x="727075" y="2076450"/>
                  <a:pt x="935038" y="2184400"/>
                  <a:pt x="1162050" y="2228850"/>
                </a:cubicBezTo>
                <a:cubicBezTo>
                  <a:pt x="1389062" y="2273300"/>
                  <a:pt x="1642268" y="2122487"/>
                  <a:pt x="1895475" y="1971675"/>
                </a:cubicBezTo>
              </a:path>
            </a:pathLst>
          </a:custGeom>
          <a:noFill/>
          <a:ln w="85725" cap="flat" cmpd="sng" algn="ctr">
            <a:solidFill>
              <a:schemeClr val="bg1"/>
            </a:solidFill>
            <a:prstDash val="solid"/>
            <a:round/>
            <a:headEnd type="none" w="med" len="med"/>
            <a:tailEnd type="triangle" w="med" len="sm"/>
          </a:ln>
          <a:effectLst>
            <a:glow rad="25400">
              <a:srgbClr val="FF0000"/>
            </a:glow>
            <a:outerShdw blurRad="63500" sx="102000" sy="102000" algn="ctr" rotWithShape="0">
              <a:prstClr val="black">
                <a:alpha val="40000"/>
              </a:prstClr>
            </a:outerShdw>
          </a:effectLst>
        </p:spPr>
        <p:txBody>
          <a:bodyPr/>
          <a:lstStyle/>
          <a:p>
            <a:pPr>
              <a:defRPr/>
            </a:pPr>
            <a:endParaRPr lang="nb-NO">
              <a:solidFill>
                <a:srgbClr val="000000"/>
              </a:solidFill>
              <a:cs typeface="Arial" charset="0"/>
            </a:endParaRPr>
          </a:p>
        </p:txBody>
      </p:sp>
      <p:sp>
        <p:nvSpPr>
          <p:cNvPr id="23" name="Trapezoid 22"/>
          <p:cNvSpPr/>
          <p:nvPr/>
        </p:nvSpPr>
        <p:spPr bwMode="auto">
          <a:xfrm>
            <a:off x="5462089" y="5965826"/>
            <a:ext cx="2808287" cy="887413"/>
          </a:xfrm>
          <a:prstGeom prst="trapezoid">
            <a:avLst>
              <a:gd name="adj" fmla="val 12804"/>
            </a:avLst>
          </a:prstGeom>
          <a:solidFill>
            <a:srgbClr val="CCFFFF"/>
          </a:solidFill>
          <a:ln w="9525" cap="flat" cmpd="sng" algn="ctr">
            <a:noFill/>
            <a:prstDash val="solid"/>
            <a:round/>
            <a:headEnd type="none" w="med" len="med"/>
            <a:tailEnd type="none" w="med" len="med"/>
          </a:ln>
          <a:effectLst/>
        </p:spPr>
        <p:txBody>
          <a:bodyPr/>
          <a:lstStyle/>
          <a:p>
            <a:pPr>
              <a:defRPr/>
            </a:pPr>
            <a:endParaRPr lang="nb-NO">
              <a:solidFill>
                <a:srgbClr val="000000"/>
              </a:solidFill>
              <a:cs typeface="Arial" charset="0"/>
            </a:endParaRPr>
          </a:p>
        </p:txBody>
      </p:sp>
      <p:sp>
        <p:nvSpPr>
          <p:cNvPr id="32" name="Trapezoid 31"/>
          <p:cNvSpPr/>
          <p:nvPr/>
        </p:nvSpPr>
        <p:spPr bwMode="auto">
          <a:xfrm>
            <a:off x="5509189" y="5863636"/>
            <a:ext cx="2904533" cy="994934"/>
          </a:xfrm>
          <a:prstGeom prst="trapezoid">
            <a:avLst>
              <a:gd name="adj" fmla="val 12804"/>
            </a:avLst>
          </a:prstGeom>
          <a:solidFill>
            <a:srgbClr val="CCFFFF"/>
          </a:solidFill>
          <a:ln w="9525" cap="flat" cmpd="sng" algn="ctr">
            <a:noFill/>
            <a:prstDash val="solid"/>
            <a:round/>
            <a:headEnd type="none" w="med" len="med"/>
            <a:tailEnd type="none" w="med" len="med"/>
          </a:ln>
          <a:effectLst>
            <a:softEdge rad="63500"/>
          </a:effectLst>
        </p:spPr>
        <p:txBody>
          <a:bodyPr/>
          <a:lstStyle/>
          <a:p>
            <a:pPr>
              <a:defRPr/>
            </a:pPr>
            <a:endParaRPr lang="nb-NO">
              <a:solidFill>
                <a:srgbClr val="000000"/>
              </a:solidFill>
              <a:cs typeface="Arial" charset="0"/>
            </a:endParaRPr>
          </a:p>
        </p:txBody>
      </p:sp>
      <p:sp>
        <p:nvSpPr>
          <p:cNvPr id="39962" name="Freeform 32"/>
          <p:cNvSpPr>
            <a:spLocks/>
          </p:cNvSpPr>
          <p:nvPr/>
        </p:nvSpPr>
        <p:spPr bwMode="auto">
          <a:xfrm>
            <a:off x="7451226" y="5970589"/>
            <a:ext cx="773113" cy="382587"/>
          </a:xfrm>
          <a:custGeom>
            <a:avLst/>
            <a:gdLst>
              <a:gd name="T0" fmla="*/ 0 w 743803"/>
              <a:gd name="T1" fmla="*/ 0 h 395527"/>
              <a:gd name="T2" fmla="*/ 207134 w 743803"/>
              <a:gd name="T3" fmla="*/ 179710 h 395527"/>
              <a:gd name="T4" fmla="*/ 429611 w 743803"/>
              <a:gd name="T5" fmla="*/ 291255 h 395527"/>
              <a:gd name="T6" fmla="*/ 675102 w 743803"/>
              <a:gd name="T7" fmla="*/ 353224 h 395527"/>
              <a:gd name="T8" fmla="*/ 836206 w 743803"/>
              <a:gd name="T9" fmla="*/ 353224 h 3955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3803" h="395527">
                <a:moveTo>
                  <a:pt x="0" y="0"/>
                </a:moveTo>
                <a:cubicBezTo>
                  <a:pt x="60277" y="72219"/>
                  <a:pt x="120555" y="144438"/>
                  <a:pt x="184245" y="197892"/>
                </a:cubicBezTo>
                <a:cubicBezTo>
                  <a:pt x="247935" y="251346"/>
                  <a:pt x="312762" y="288877"/>
                  <a:pt x="382138" y="320722"/>
                </a:cubicBezTo>
                <a:cubicBezTo>
                  <a:pt x="451514" y="352567"/>
                  <a:pt x="540225" y="377588"/>
                  <a:pt x="600502" y="388961"/>
                </a:cubicBezTo>
                <a:cubicBezTo>
                  <a:pt x="660780" y="400334"/>
                  <a:pt x="702291" y="394647"/>
                  <a:pt x="743803" y="388961"/>
                </a:cubicBezTo>
              </a:path>
            </a:pathLst>
          </a:custGeom>
          <a:noFill/>
          <a:ln w="28575" cap="flat" cmpd="sng" algn="ctr">
            <a:solidFill>
              <a:srgbClr val="002060"/>
            </a:solidFill>
            <a:prstDash val="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nb-NO">
              <a:solidFill>
                <a:srgbClr val="000000"/>
              </a:solidFill>
              <a:cs typeface="Arial" charset="0"/>
            </a:endParaRPr>
          </a:p>
        </p:txBody>
      </p:sp>
      <p:sp>
        <p:nvSpPr>
          <p:cNvPr id="39963" name="Freeform 33"/>
          <p:cNvSpPr>
            <a:spLocks/>
          </p:cNvSpPr>
          <p:nvPr/>
        </p:nvSpPr>
        <p:spPr bwMode="auto">
          <a:xfrm>
            <a:off x="7333751" y="5972175"/>
            <a:ext cx="874713" cy="476250"/>
          </a:xfrm>
          <a:custGeom>
            <a:avLst/>
            <a:gdLst>
              <a:gd name="T0" fmla="*/ 0 w 879731"/>
              <a:gd name="T1" fmla="*/ 0 h 494036"/>
              <a:gd name="T2" fmla="*/ 238741 w 879731"/>
              <a:gd name="T3" fmla="*/ 256471 h 494036"/>
              <a:gd name="T4" fmla="*/ 439114 w 879731"/>
              <a:gd name="T5" fmla="*/ 365276 h 494036"/>
              <a:gd name="T6" fmla="*/ 643750 w 879731"/>
              <a:gd name="T7" fmla="*/ 427450 h 494036"/>
              <a:gd name="T8" fmla="*/ 865439 w 879731"/>
              <a:gd name="T9" fmla="*/ 442995 h 4940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9731" h="494036">
                <a:moveTo>
                  <a:pt x="0" y="0"/>
                </a:moveTo>
                <a:cubicBezTo>
                  <a:pt x="84145" y="109063"/>
                  <a:pt x="168290" y="218127"/>
                  <a:pt x="242684" y="286021"/>
                </a:cubicBezTo>
                <a:cubicBezTo>
                  <a:pt x="317078" y="353915"/>
                  <a:pt x="377750" y="375583"/>
                  <a:pt x="446366" y="407363"/>
                </a:cubicBezTo>
                <a:cubicBezTo>
                  <a:pt x="514982" y="439143"/>
                  <a:pt x="582154" y="462256"/>
                  <a:pt x="654381" y="476701"/>
                </a:cubicBezTo>
                <a:cubicBezTo>
                  <a:pt x="726608" y="491146"/>
                  <a:pt x="803169" y="492591"/>
                  <a:pt x="879731" y="494036"/>
                </a:cubicBezTo>
              </a:path>
            </a:pathLst>
          </a:custGeom>
          <a:noFill/>
          <a:ln w="28575" cap="flat" cmpd="sng" algn="ctr">
            <a:solidFill>
              <a:srgbClr val="002060"/>
            </a:solidFill>
            <a:prstDash val="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nb-NO">
              <a:solidFill>
                <a:srgbClr val="000000"/>
              </a:solidFill>
              <a:cs typeface="Arial" charset="0"/>
            </a:endParaRPr>
          </a:p>
        </p:txBody>
      </p:sp>
      <p:cxnSp>
        <p:nvCxnSpPr>
          <p:cNvPr id="21" name="Straight Connector 3"/>
          <p:cNvCxnSpPr>
            <a:stCxn id="24" idx="1"/>
          </p:cNvCxnSpPr>
          <p:nvPr/>
        </p:nvCxnSpPr>
        <p:spPr bwMode="auto">
          <a:xfrm flipH="1" flipV="1">
            <a:off x="6647082" y="3841044"/>
            <a:ext cx="1525301" cy="560255"/>
          </a:xfrm>
          <a:prstGeom prst="line">
            <a:avLst/>
          </a:prstGeom>
          <a:solidFill>
            <a:schemeClr val="accent1"/>
          </a:solidFill>
          <a:ln w="19050" cap="flat" cmpd="sng" algn="ctr">
            <a:solidFill>
              <a:schemeClr val="bg1"/>
            </a:solidFill>
            <a:prstDash val="solid"/>
            <a:round/>
            <a:headEnd type="none" w="med" len="med"/>
            <a:tailEnd type="none" w="med" len="med"/>
          </a:ln>
          <a:effectLst>
            <a:glow rad="25400">
              <a:schemeClr val="tx1"/>
            </a:glow>
          </a:effectLst>
        </p:spPr>
      </p:cxnSp>
      <p:cxnSp>
        <p:nvCxnSpPr>
          <p:cNvPr id="22" name="Straight Connector 20"/>
          <p:cNvCxnSpPr>
            <a:stCxn id="24" idx="1"/>
          </p:cNvCxnSpPr>
          <p:nvPr/>
        </p:nvCxnSpPr>
        <p:spPr bwMode="auto">
          <a:xfrm flipH="1">
            <a:off x="6980510" y="4401299"/>
            <a:ext cx="1191872" cy="626885"/>
          </a:xfrm>
          <a:prstGeom prst="line">
            <a:avLst/>
          </a:prstGeom>
          <a:solidFill>
            <a:schemeClr val="accent1"/>
          </a:solidFill>
          <a:ln w="19050" cap="flat" cmpd="sng" algn="ctr">
            <a:solidFill>
              <a:schemeClr val="bg1"/>
            </a:solidFill>
            <a:prstDash val="solid"/>
            <a:round/>
            <a:headEnd type="none" w="med" len="med"/>
            <a:tailEnd type="none" w="med" len="med"/>
          </a:ln>
          <a:effectLst>
            <a:glow rad="25400">
              <a:schemeClr val="tx1"/>
            </a:glow>
          </a:effectLst>
        </p:spPr>
      </p:cxnSp>
      <p:sp>
        <p:nvSpPr>
          <p:cNvPr id="24" name="Rounded Rectangle 33"/>
          <p:cNvSpPr>
            <a:spLocks noChangeArrowheads="1"/>
          </p:cNvSpPr>
          <p:nvPr/>
        </p:nvSpPr>
        <p:spPr bwMode="auto">
          <a:xfrm>
            <a:off x="8172382" y="4186583"/>
            <a:ext cx="1951610" cy="429430"/>
          </a:xfrm>
          <a:prstGeom prst="roundRect">
            <a:avLst>
              <a:gd name="adj" fmla="val 16667"/>
            </a:avLst>
          </a:prstGeom>
          <a:solidFill>
            <a:schemeClr val="bg1"/>
          </a:solidFill>
          <a:ln w="28575" algn="ctr">
            <a:solidFill>
              <a:srgbClr val="FF0000"/>
            </a:solidFill>
            <a:round/>
            <a:headEnd/>
            <a:tailEnd/>
          </a:ln>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None/>
              <a:defRPr/>
            </a:pPr>
            <a:r>
              <a:rPr lang="nb-NO" altLang="en-US" sz="2000" dirty="0">
                <a:solidFill>
                  <a:srgbClr val="000000"/>
                </a:solidFill>
                <a:cs typeface="Arial" charset="0"/>
              </a:rPr>
              <a:t>Alarmsystem</a:t>
            </a:r>
          </a:p>
        </p:txBody>
      </p:sp>
      <p:cxnSp>
        <p:nvCxnSpPr>
          <p:cNvPr id="25" name="Straight Connector 20"/>
          <p:cNvCxnSpPr/>
          <p:nvPr/>
        </p:nvCxnSpPr>
        <p:spPr bwMode="auto">
          <a:xfrm flipH="1">
            <a:off x="6647081" y="1317508"/>
            <a:ext cx="464282" cy="1378673"/>
          </a:xfrm>
          <a:prstGeom prst="line">
            <a:avLst/>
          </a:prstGeom>
          <a:solidFill>
            <a:schemeClr val="accent1"/>
          </a:solidFill>
          <a:ln w="19050" cap="flat" cmpd="sng" algn="ctr">
            <a:solidFill>
              <a:schemeClr val="bg1"/>
            </a:solidFill>
            <a:prstDash val="solid"/>
            <a:round/>
            <a:headEnd type="none" w="med" len="med"/>
            <a:tailEnd type="none" w="med" len="med"/>
          </a:ln>
          <a:effectLst>
            <a:glow rad="25400">
              <a:schemeClr val="tx1"/>
            </a:glow>
          </a:effectLst>
        </p:spPr>
      </p:cxnSp>
      <p:cxnSp>
        <p:nvCxnSpPr>
          <p:cNvPr id="26" name="Straight Connector 20"/>
          <p:cNvCxnSpPr/>
          <p:nvPr/>
        </p:nvCxnSpPr>
        <p:spPr bwMode="auto">
          <a:xfrm flipH="1">
            <a:off x="4741314" y="1371092"/>
            <a:ext cx="2296075" cy="689756"/>
          </a:xfrm>
          <a:prstGeom prst="line">
            <a:avLst/>
          </a:prstGeom>
          <a:solidFill>
            <a:schemeClr val="accent1"/>
          </a:solidFill>
          <a:ln w="19050" cap="flat" cmpd="sng" algn="ctr">
            <a:solidFill>
              <a:schemeClr val="bg1"/>
            </a:solidFill>
            <a:prstDash val="solid"/>
            <a:round/>
            <a:headEnd type="none" w="med" len="med"/>
            <a:tailEnd type="none" w="med" len="med"/>
          </a:ln>
          <a:effectLst>
            <a:glow rad="25400">
              <a:schemeClr val="tx1"/>
            </a:glow>
          </a:effectLst>
        </p:spPr>
      </p:cxnSp>
      <p:sp>
        <p:nvSpPr>
          <p:cNvPr id="27" name="Rounded Rectangle 29"/>
          <p:cNvSpPr>
            <a:spLocks noChangeArrowheads="1"/>
          </p:cNvSpPr>
          <p:nvPr/>
        </p:nvSpPr>
        <p:spPr bwMode="auto">
          <a:xfrm>
            <a:off x="7037389" y="937975"/>
            <a:ext cx="2973746" cy="454263"/>
          </a:xfrm>
          <a:prstGeom prst="roundRect">
            <a:avLst>
              <a:gd name="adj" fmla="val 16667"/>
            </a:avLst>
          </a:prstGeom>
          <a:solidFill>
            <a:schemeClr val="bg1"/>
          </a:solidFill>
          <a:ln w="28575" algn="ctr">
            <a:solidFill>
              <a:srgbClr val="008000"/>
            </a:solidFill>
            <a:round/>
            <a:headEnd/>
            <a:tailEnd/>
          </a:ln>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None/>
              <a:defRPr/>
            </a:pPr>
            <a:r>
              <a:rPr lang="nb-NO" altLang="en-US" sz="2000" dirty="0">
                <a:solidFill>
                  <a:srgbClr val="000000"/>
                </a:solidFill>
                <a:cs typeface="Arial" charset="0"/>
              </a:rPr>
              <a:t>Reguleringssystem</a:t>
            </a:r>
          </a:p>
        </p:txBody>
      </p:sp>
      <p:sp>
        <p:nvSpPr>
          <p:cNvPr id="29" name="Rectangle 10"/>
          <p:cNvSpPr>
            <a:spLocks noChangeArrowheads="1"/>
          </p:cNvSpPr>
          <p:nvPr/>
        </p:nvSpPr>
        <p:spPr bwMode="auto">
          <a:xfrm>
            <a:off x="5277370" y="3797103"/>
            <a:ext cx="1223962" cy="287337"/>
          </a:xfrm>
          <a:prstGeom prst="rect">
            <a:avLst/>
          </a:prstGeom>
          <a:noFill/>
          <a:ln>
            <a:noFill/>
          </a:ln>
          <a:effectLst>
            <a:glow rad="114300">
              <a:schemeClr val="tx1"/>
            </a:glow>
            <a:outerShdw blurRad="50800" dist="38100" dir="2700000" algn="tl" rotWithShape="0">
              <a:prstClr val="black">
                <a:alpha val="40000"/>
              </a:prstClr>
            </a:outerShdw>
          </a:effec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defRPr/>
            </a:pPr>
            <a:r>
              <a:rPr lang="nb-NO" altLang="nb-NO" sz="1600" dirty="0" err="1">
                <a:solidFill>
                  <a:schemeClr val="bg1"/>
                </a:solidFill>
                <a:effectLst>
                  <a:glow rad="190500">
                    <a:schemeClr val="accent4">
                      <a:satMod val="175000"/>
                      <a:alpha val="80000"/>
                    </a:schemeClr>
                  </a:glow>
                </a:effectLst>
                <a:cs typeface="+mn-cs"/>
              </a:rPr>
              <a:t>Amygdala</a:t>
            </a:r>
            <a:endParaRPr lang="nb-NO" altLang="nb-NO" sz="1200" dirty="0">
              <a:solidFill>
                <a:schemeClr val="bg1"/>
              </a:solidFill>
              <a:effectLst>
                <a:glow rad="190500">
                  <a:schemeClr val="accent4">
                    <a:satMod val="175000"/>
                    <a:alpha val="80000"/>
                  </a:schemeClr>
                </a:glow>
              </a:effectLst>
              <a:cs typeface="+mn-cs"/>
            </a:endParaRPr>
          </a:p>
        </p:txBody>
      </p:sp>
      <p:sp>
        <p:nvSpPr>
          <p:cNvPr id="30" name="Rectangle 16"/>
          <p:cNvSpPr>
            <a:spLocks noChangeArrowheads="1"/>
          </p:cNvSpPr>
          <p:nvPr/>
        </p:nvSpPr>
        <p:spPr bwMode="auto">
          <a:xfrm>
            <a:off x="7419076" y="3205092"/>
            <a:ext cx="1765300" cy="288925"/>
          </a:xfrm>
          <a:prstGeom prst="rect">
            <a:avLst/>
          </a:prstGeom>
          <a:noFill/>
          <a:ln>
            <a:noFill/>
          </a:ln>
          <a:effec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defRPr/>
            </a:pPr>
            <a:r>
              <a:rPr lang="nb-NO" altLang="nb-NO" sz="1600" dirty="0" err="1">
                <a:solidFill>
                  <a:schemeClr val="bg1"/>
                </a:solidFill>
                <a:effectLst>
                  <a:glow rad="190500">
                    <a:schemeClr val="accent4">
                      <a:satMod val="175000"/>
                      <a:alpha val="80000"/>
                    </a:schemeClr>
                  </a:glow>
                  <a:outerShdw blurRad="50800" dist="38100" dir="2700000" algn="tl" rotWithShape="0">
                    <a:prstClr val="black">
                      <a:alpha val="40000"/>
                    </a:prstClr>
                  </a:outerShdw>
                </a:effectLst>
                <a:cs typeface="+mn-cs"/>
              </a:rPr>
              <a:t>Hippokampus</a:t>
            </a:r>
            <a:endParaRPr lang="nb-NO" altLang="nb-NO" sz="1200" dirty="0">
              <a:solidFill>
                <a:schemeClr val="bg1"/>
              </a:solidFill>
              <a:effectLst>
                <a:glow rad="190500">
                  <a:schemeClr val="accent4">
                    <a:satMod val="175000"/>
                    <a:alpha val="80000"/>
                  </a:schemeClr>
                </a:glow>
                <a:outerShdw blurRad="50800" dist="38100" dir="2700000" algn="tl" rotWithShape="0">
                  <a:prstClr val="black">
                    <a:alpha val="40000"/>
                  </a:prstClr>
                </a:outerShdw>
              </a:effectLst>
              <a:cs typeface="+mn-cs"/>
            </a:endParaRPr>
          </a:p>
        </p:txBody>
      </p:sp>
      <p:sp>
        <p:nvSpPr>
          <p:cNvPr id="31" name="Rectangle 9"/>
          <p:cNvSpPr>
            <a:spLocks noChangeArrowheads="1"/>
          </p:cNvSpPr>
          <p:nvPr/>
        </p:nvSpPr>
        <p:spPr bwMode="auto">
          <a:xfrm>
            <a:off x="2824320" y="2521092"/>
            <a:ext cx="1806025" cy="576262"/>
          </a:xfrm>
          <a:prstGeom prst="rect">
            <a:avLst/>
          </a:prstGeom>
          <a:noFill/>
          <a:ln>
            <a:noFill/>
          </a:ln>
          <a:effec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defRPr/>
            </a:pPr>
            <a:r>
              <a:rPr lang="nb-NO" altLang="nb-NO" sz="1600" dirty="0" err="1">
                <a:solidFill>
                  <a:schemeClr val="bg1"/>
                </a:solidFill>
                <a:effectLst>
                  <a:glow rad="190500">
                    <a:schemeClr val="accent4">
                      <a:satMod val="175000"/>
                      <a:alpha val="80000"/>
                    </a:schemeClr>
                  </a:glow>
                </a:effectLst>
                <a:cs typeface="+mn-cs"/>
              </a:rPr>
              <a:t>Prefrontal</a:t>
            </a:r>
            <a:r>
              <a:rPr lang="nb-NO" altLang="nb-NO" sz="1600" dirty="0">
                <a:solidFill>
                  <a:schemeClr val="bg1"/>
                </a:solidFill>
                <a:effectLst>
                  <a:glow rad="190500">
                    <a:schemeClr val="accent4">
                      <a:satMod val="175000"/>
                      <a:alpha val="80000"/>
                    </a:schemeClr>
                  </a:glow>
                </a:effectLst>
                <a:cs typeface="+mn-cs"/>
              </a:rPr>
              <a:t> korteks</a:t>
            </a:r>
            <a:endParaRPr lang="nb-NO" altLang="nb-NO" sz="1200" dirty="0">
              <a:solidFill>
                <a:schemeClr val="bg1"/>
              </a:solidFill>
              <a:effectLst>
                <a:glow rad="190500">
                  <a:schemeClr val="accent4">
                    <a:satMod val="175000"/>
                    <a:alpha val="80000"/>
                  </a:schemeClr>
                </a:glow>
              </a:effectLst>
              <a:cs typeface="+mn-cs"/>
            </a:endParaRPr>
          </a:p>
        </p:txBody>
      </p:sp>
    </p:spTree>
    <p:extLst>
      <p:ext uri="{BB962C8B-B14F-4D97-AF65-F5344CB8AC3E}">
        <p14:creationId xmlns:p14="http://schemas.microsoft.com/office/powerpoint/2010/main" val="1130073369"/>
      </p:ext>
    </p:extLst>
  </p:cSld>
  <p:clrMapOvr>
    <a:masterClrMapping/>
  </p:clrMapOvr>
  <p:transition advTm="15"/>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sp>
        <p:nvSpPr>
          <p:cNvPr id="6146" name="Freeform 7"/>
          <p:cNvSpPr>
            <a:spLocks/>
          </p:cNvSpPr>
          <p:nvPr/>
        </p:nvSpPr>
        <p:spPr bwMode="auto">
          <a:xfrm>
            <a:off x="3574550" y="222250"/>
            <a:ext cx="5240338" cy="6065838"/>
          </a:xfrm>
          <a:custGeom>
            <a:avLst/>
            <a:gdLst>
              <a:gd name="T0" fmla="*/ 101811 w 5630405"/>
              <a:gd name="T1" fmla="*/ 167031 h 6745278"/>
              <a:gd name="T2" fmla="*/ 89035 w 5630405"/>
              <a:gd name="T3" fmla="*/ 152987 h 6745278"/>
              <a:gd name="T4" fmla="*/ 77242 w 5630405"/>
              <a:gd name="T5" fmla="*/ 149701 h 6745278"/>
              <a:gd name="T6" fmla="*/ 42844 w 5630405"/>
              <a:gd name="T7" fmla="*/ 156572 h 6745278"/>
              <a:gd name="T8" fmla="*/ 23189 w 5630405"/>
              <a:gd name="T9" fmla="*/ 153883 h 6745278"/>
              <a:gd name="T10" fmla="*/ 22697 w 5630405"/>
              <a:gd name="T11" fmla="*/ 140736 h 6745278"/>
              <a:gd name="T12" fmla="*/ 10903 w 5630405"/>
              <a:gd name="T13" fmla="*/ 135657 h 6745278"/>
              <a:gd name="T14" fmla="*/ 13362 w 5630405"/>
              <a:gd name="T15" fmla="*/ 126992 h 6745278"/>
              <a:gd name="T16" fmla="*/ 6481 w 5630405"/>
              <a:gd name="T17" fmla="*/ 121912 h 6745278"/>
              <a:gd name="T18" fmla="*/ 12869 w 5630405"/>
              <a:gd name="T19" fmla="*/ 111752 h 6745278"/>
              <a:gd name="T20" fmla="*/ 1567 w 5630405"/>
              <a:gd name="T21" fmla="*/ 106673 h 6745278"/>
              <a:gd name="T22" fmla="*/ 2059 w 5630405"/>
              <a:gd name="T23" fmla="*/ 99204 h 6745278"/>
              <a:gd name="T24" fmla="*/ 19749 w 5630405"/>
              <a:gd name="T25" fmla="*/ 91136 h 6745278"/>
              <a:gd name="T26" fmla="*/ 25646 w 5630405"/>
              <a:gd name="T27" fmla="*/ 86056 h 6745278"/>
              <a:gd name="T28" fmla="*/ 22205 w 5630405"/>
              <a:gd name="T29" fmla="*/ 76793 h 6745278"/>
              <a:gd name="T30" fmla="*/ 17783 w 5630405"/>
              <a:gd name="T31" fmla="*/ 71414 h 6745278"/>
              <a:gd name="T32" fmla="*/ 15818 w 5630405"/>
              <a:gd name="T33" fmla="*/ 64244 h 6745278"/>
              <a:gd name="T34" fmla="*/ 20731 w 5630405"/>
              <a:gd name="T35" fmla="*/ 48407 h 6745278"/>
              <a:gd name="T36" fmla="*/ 33017 w 5630405"/>
              <a:gd name="T37" fmla="*/ 29285 h 6745278"/>
              <a:gd name="T38" fmla="*/ 59552 w 5630405"/>
              <a:gd name="T39" fmla="*/ 12852 h 6745278"/>
              <a:gd name="T40" fmla="*/ 98863 w 5630405"/>
              <a:gd name="T41" fmla="*/ 898 h 6745278"/>
              <a:gd name="T42" fmla="*/ 149477 w 5630405"/>
              <a:gd name="T43" fmla="*/ 2094 h 6745278"/>
              <a:gd name="T44" fmla="*/ 185349 w 5630405"/>
              <a:gd name="T45" fmla="*/ 11954 h 6745278"/>
              <a:gd name="T46" fmla="*/ 216306 w 5630405"/>
              <a:gd name="T47" fmla="*/ 33767 h 6745278"/>
              <a:gd name="T48" fmla="*/ 229574 w 5630405"/>
              <a:gd name="T49" fmla="*/ 57671 h 6745278"/>
              <a:gd name="T50" fmla="*/ 229082 w 5630405"/>
              <a:gd name="T51" fmla="*/ 91435 h 6745278"/>
              <a:gd name="T52" fmla="*/ 186331 w 5630405"/>
              <a:gd name="T53" fmla="*/ 121912 h 6745278"/>
              <a:gd name="T54" fmla="*/ 189772 w 5630405"/>
              <a:gd name="T55" fmla="*/ 147011 h 6745278"/>
              <a:gd name="T56" fmla="*/ 201565 w 5630405"/>
              <a:gd name="T57" fmla="*/ 169720 h 674527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630405" h="6745278">
                <a:moveTo>
                  <a:pt x="2460446" y="6638400"/>
                </a:moveTo>
                <a:cubicBezTo>
                  <a:pt x="2355547" y="6416727"/>
                  <a:pt x="2250648" y="6195055"/>
                  <a:pt x="2151687" y="6080260"/>
                </a:cubicBezTo>
                <a:cubicBezTo>
                  <a:pt x="2052726" y="5965465"/>
                  <a:pt x="2052727" y="5925880"/>
                  <a:pt x="1866680" y="5949631"/>
                </a:cubicBezTo>
                <a:cubicBezTo>
                  <a:pt x="1680633" y="5973382"/>
                  <a:pt x="1253121" y="6195055"/>
                  <a:pt x="1035407" y="6222764"/>
                </a:cubicBezTo>
                <a:cubicBezTo>
                  <a:pt x="817693" y="6250473"/>
                  <a:pt x="641542" y="6220785"/>
                  <a:pt x="560394" y="6115886"/>
                </a:cubicBezTo>
                <a:cubicBezTo>
                  <a:pt x="479246" y="6010987"/>
                  <a:pt x="597999" y="5714104"/>
                  <a:pt x="548519" y="5593372"/>
                </a:cubicBezTo>
                <a:cubicBezTo>
                  <a:pt x="499039" y="5472640"/>
                  <a:pt x="301116" y="5482535"/>
                  <a:pt x="263511" y="5391491"/>
                </a:cubicBezTo>
                <a:cubicBezTo>
                  <a:pt x="225906" y="5300447"/>
                  <a:pt x="340700" y="5138151"/>
                  <a:pt x="322887" y="5047107"/>
                </a:cubicBezTo>
                <a:cubicBezTo>
                  <a:pt x="305074" y="4956063"/>
                  <a:pt x="158612" y="4946166"/>
                  <a:pt x="156633" y="4845226"/>
                </a:cubicBezTo>
                <a:cubicBezTo>
                  <a:pt x="154654" y="4744286"/>
                  <a:pt x="330804" y="4542405"/>
                  <a:pt x="311012" y="4441465"/>
                </a:cubicBezTo>
                <a:cubicBezTo>
                  <a:pt x="291220" y="4340525"/>
                  <a:pt x="81423" y="4322712"/>
                  <a:pt x="37880" y="4239585"/>
                </a:cubicBezTo>
                <a:cubicBezTo>
                  <a:pt x="-5663" y="4156458"/>
                  <a:pt x="-23476" y="4045620"/>
                  <a:pt x="49755" y="3942701"/>
                </a:cubicBezTo>
                <a:cubicBezTo>
                  <a:pt x="122986" y="3839781"/>
                  <a:pt x="382265" y="3709154"/>
                  <a:pt x="477267" y="3622068"/>
                </a:cubicBezTo>
                <a:cubicBezTo>
                  <a:pt x="572269" y="3534982"/>
                  <a:pt x="609874" y="3515190"/>
                  <a:pt x="619770" y="3420187"/>
                </a:cubicBezTo>
                <a:cubicBezTo>
                  <a:pt x="629666" y="3325184"/>
                  <a:pt x="568310" y="3149034"/>
                  <a:pt x="536643" y="3052052"/>
                </a:cubicBezTo>
                <a:cubicBezTo>
                  <a:pt x="504976" y="2955070"/>
                  <a:pt x="455495" y="2921423"/>
                  <a:pt x="429765" y="2838296"/>
                </a:cubicBezTo>
                <a:cubicBezTo>
                  <a:pt x="404035" y="2755169"/>
                  <a:pt x="370389" y="2705688"/>
                  <a:pt x="382264" y="2553288"/>
                </a:cubicBezTo>
                <a:cubicBezTo>
                  <a:pt x="394139" y="2400888"/>
                  <a:pt x="431744" y="2155465"/>
                  <a:pt x="501017" y="1923896"/>
                </a:cubicBezTo>
                <a:cubicBezTo>
                  <a:pt x="570290" y="1692327"/>
                  <a:pt x="641542" y="1399402"/>
                  <a:pt x="797900" y="1163875"/>
                </a:cubicBezTo>
                <a:cubicBezTo>
                  <a:pt x="954258" y="928348"/>
                  <a:pt x="1173952" y="698759"/>
                  <a:pt x="1439168" y="510733"/>
                </a:cubicBezTo>
                <a:cubicBezTo>
                  <a:pt x="1704384" y="322707"/>
                  <a:pt x="2026997" y="106972"/>
                  <a:pt x="2389194" y="35720"/>
                </a:cubicBezTo>
                <a:cubicBezTo>
                  <a:pt x="2751391" y="-35532"/>
                  <a:pt x="3264009" y="9990"/>
                  <a:pt x="3612352" y="83221"/>
                </a:cubicBezTo>
                <a:cubicBezTo>
                  <a:pt x="3960695" y="156452"/>
                  <a:pt x="4210077" y="265310"/>
                  <a:pt x="4479251" y="475107"/>
                </a:cubicBezTo>
                <a:cubicBezTo>
                  <a:pt x="4748425" y="684904"/>
                  <a:pt x="5049266" y="1039184"/>
                  <a:pt x="5227396" y="1342005"/>
                </a:cubicBezTo>
                <a:cubicBezTo>
                  <a:pt x="5405526" y="1644826"/>
                  <a:pt x="5496570" y="1910041"/>
                  <a:pt x="5548030" y="2292031"/>
                </a:cubicBezTo>
                <a:cubicBezTo>
                  <a:pt x="5599490" y="2674021"/>
                  <a:pt x="5710326" y="3208410"/>
                  <a:pt x="5536155" y="3633943"/>
                </a:cubicBezTo>
                <a:cubicBezTo>
                  <a:pt x="5361984" y="4059476"/>
                  <a:pt x="4661340" y="4477091"/>
                  <a:pt x="4503002" y="4845226"/>
                </a:cubicBezTo>
                <a:cubicBezTo>
                  <a:pt x="4344664" y="5213361"/>
                  <a:pt x="4524773" y="5526078"/>
                  <a:pt x="4586129" y="5842753"/>
                </a:cubicBezTo>
                <a:cubicBezTo>
                  <a:pt x="4647485" y="6159428"/>
                  <a:pt x="4821656" y="6586940"/>
                  <a:pt x="4871137" y="6745278"/>
                </a:cubicBezTo>
              </a:path>
            </a:pathLst>
          </a:custGeom>
          <a:solidFill>
            <a:schemeClr val="accent2">
              <a:lumMod val="50000"/>
            </a:schemeClr>
          </a:solidFill>
          <a:ln w="38100" cap="flat" cmpd="sng" algn="ctr">
            <a:noFill/>
            <a:prstDash val="solid"/>
            <a:round/>
            <a:headEnd type="none" w="med" len="med"/>
            <a:tailEnd type="none" w="med" len="med"/>
          </a:ln>
          <a:effectLst/>
        </p:spPr>
        <p:txBody>
          <a:bodyPr/>
          <a:lstStyle/>
          <a:p>
            <a:pPr>
              <a:defRPr/>
            </a:pPr>
            <a:endParaRPr lang="da-DK">
              <a:solidFill>
                <a:srgbClr val="000000"/>
              </a:solidFill>
              <a:cs typeface="Arial" charset="0"/>
            </a:endParaRPr>
          </a:p>
        </p:txBody>
      </p:sp>
      <p:sp>
        <p:nvSpPr>
          <p:cNvPr id="46" name="Freeform 45"/>
          <p:cNvSpPr/>
          <p:nvPr/>
        </p:nvSpPr>
        <p:spPr bwMode="auto">
          <a:xfrm rot="21107343">
            <a:off x="6104572" y="2601913"/>
            <a:ext cx="1670050" cy="1306512"/>
          </a:xfrm>
          <a:custGeom>
            <a:avLst/>
            <a:gdLst>
              <a:gd name="connsiteX0" fmla="*/ 507444 w 1203773"/>
              <a:gd name="connsiteY0" fmla="*/ 664846 h 969179"/>
              <a:gd name="connsiteX1" fmla="*/ 546081 w 1203773"/>
              <a:gd name="connsiteY1" fmla="*/ 767877 h 969179"/>
              <a:gd name="connsiteX2" fmla="*/ 548657 w 1203773"/>
              <a:gd name="connsiteY2" fmla="*/ 865756 h 969179"/>
              <a:gd name="connsiteX3" fmla="*/ 530626 w 1203773"/>
              <a:gd name="connsiteY3" fmla="*/ 932727 h 969179"/>
              <a:gd name="connsiteX4" fmla="*/ 510020 w 1203773"/>
              <a:gd name="connsiteY4" fmla="*/ 966212 h 969179"/>
              <a:gd name="connsiteX5" fmla="*/ 680021 w 1203773"/>
              <a:gd name="connsiteY5" fmla="*/ 958484 h 969179"/>
              <a:gd name="connsiteX6" fmla="*/ 906689 w 1203773"/>
              <a:gd name="connsiteY6" fmla="*/ 886363 h 969179"/>
              <a:gd name="connsiteX7" fmla="*/ 1058660 w 1203773"/>
              <a:gd name="connsiteY7" fmla="*/ 801362 h 969179"/>
              <a:gd name="connsiteX8" fmla="*/ 1153964 w 1203773"/>
              <a:gd name="connsiteY8" fmla="*/ 675149 h 969179"/>
              <a:gd name="connsiteX9" fmla="*/ 1195176 w 1203773"/>
              <a:gd name="connsiteY9" fmla="*/ 499996 h 969179"/>
              <a:gd name="connsiteX10" fmla="*/ 1197752 w 1203773"/>
              <a:gd name="connsiteY10" fmla="*/ 371208 h 969179"/>
              <a:gd name="connsiteX11" fmla="*/ 1128206 w 1203773"/>
              <a:gd name="connsiteY11" fmla="*/ 226964 h 969179"/>
              <a:gd name="connsiteX12" fmla="*/ 1048357 w 1203773"/>
              <a:gd name="connsiteY12" fmla="*/ 144540 h 969179"/>
              <a:gd name="connsiteX13" fmla="*/ 855174 w 1203773"/>
              <a:gd name="connsiteY13" fmla="*/ 62115 h 969179"/>
              <a:gd name="connsiteX14" fmla="*/ 651688 w 1203773"/>
              <a:gd name="connsiteY14" fmla="*/ 18327 h 969179"/>
              <a:gd name="connsiteX15" fmla="*/ 471384 w 1203773"/>
              <a:gd name="connsiteY15" fmla="*/ 296 h 969179"/>
              <a:gd name="connsiteX16" fmla="*/ 262746 w 1203773"/>
              <a:gd name="connsiteY16" fmla="*/ 31205 h 969179"/>
              <a:gd name="connsiteX17" fmla="*/ 95320 w 1203773"/>
              <a:gd name="connsiteY17" fmla="*/ 141964 h 969179"/>
              <a:gd name="connsiteX18" fmla="*/ 20623 w 1203773"/>
              <a:gd name="connsiteY18" fmla="*/ 263025 h 969179"/>
              <a:gd name="connsiteX19" fmla="*/ 17 w 1203773"/>
              <a:gd name="connsiteY19" fmla="*/ 340298 h 969179"/>
              <a:gd name="connsiteX20" fmla="*/ 18047 w 1203773"/>
              <a:gd name="connsiteY20" fmla="*/ 420147 h 969179"/>
              <a:gd name="connsiteX21" fmla="*/ 66987 w 1203773"/>
              <a:gd name="connsiteY21" fmla="*/ 438178 h 969179"/>
              <a:gd name="connsiteX22" fmla="*/ 123654 w 1203773"/>
              <a:gd name="connsiteY22" fmla="*/ 414996 h 969179"/>
              <a:gd name="connsiteX23" fmla="*/ 131381 w 1203773"/>
              <a:gd name="connsiteY23" fmla="*/ 332571 h 969179"/>
              <a:gd name="connsiteX24" fmla="*/ 115927 w 1203773"/>
              <a:gd name="connsiteY24" fmla="*/ 270753 h 969179"/>
              <a:gd name="connsiteX25" fmla="*/ 177745 w 1203773"/>
              <a:gd name="connsiteY25" fmla="*/ 175449 h 969179"/>
              <a:gd name="connsiteX26" fmla="*/ 340019 w 1203773"/>
              <a:gd name="connsiteY26" fmla="*/ 105903 h 969179"/>
              <a:gd name="connsiteX27" fmla="*/ 517748 w 1203773"/>
              <a:gd name="connsiteY27" fmla="*/ 87873 h 969179"/>
              <a:gd name="connsiteX28" fmla="*/ 741840 w 1203773"/>
              <a:gd name="connsiteY28" fmla="*/ 141964 h 969179"/>
              <a:gd name="connsiteX29" fmla="*/ 955629 w 1203773"/>
              <a:gd name="connsiteY29" fmla="*/ 232116 h 969179"/>
              <a:gd name="connsiteX30" fmla="*/ 1076691 w 1203773"/>
              <a:gd name="connsiteY30" fmla="*/ 412420 h 969179"/>
              <a:gd name="connsiteX31" fmla="*/ 1009720 w 1203773"/>
              <a:gd name="connsiteY31" fmla="*/ 600452 h 969179"/>
              <a:gd name="connsiteX32" fmla="*/ 757295 w 1203773"/>
              <a:gd name="connsiteY32" fmla="*/ 700907 h 969179"/>
              <a:gd name="connsiteX33" fmla="*/ 569263 w 1203773"/>
              <a:gd name="connsiteY33" fmla="*/ 693180 h 969179"/>
              <a:gd name="connsiteX34" fmla="*/ 507444 w 1203773"/>
              <a:gd name="connsiteY34" fmla="*/ 664846 h 969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03773" h="969179">
                <a:moveTo>
                  <a:pt x="507444" y="664846"/>
                </a:moveTo>
                <a:cubicBezTo>
                  <a:pt x="503580" y="677295"/>
                  <a:pt x="539212" y="734392"/>
                  <a:pt x="546081" y="767877"/>
                </a:cubicBezTo>
                <a:cubicBezTo>
                  <a:pt x="552950" y="801362"/>
                  <a:pt x="551233" y="838281"/>
                  <a:pt x="548657" y="865756"/>
                </a:cubicBezTo>
                <a:cubicBezTo>
                  <a:pt x="546081" y="893231"/>
                  <a:pt x="537066" y="915984"/>
                  <a:pt x="530626" y="932727"/>
                </a:cubicBezTo>
                <a:cubicBezTo>
                  <a:pt x="524187" y="949470"/>
                  <a:pt x="485121" y="961919"/>
                  <a:pt x="510020" y="966212"/>
                </a:cubicBezTo>
                <a:cubicBezTo>
                  <a:pt x="534919" y="970505"/>
                  <a:pt x="613910" y="971792"/>
                  <a:pt x="680021" y="958484"/>
                </a:cubicBezTo>
                <a:cubicBezTo>
                  <a:pt x="746132" y="945176"/>
                  <a:pt x="843582" y="912550"/>
                  <a:pt x="906689" y="886363"/>
                </a:cubicBezTo>
                <a:cubicBezTo>
                  <a:pt x="969796" y="860176"/>
                  <a:pt x="1017448" y="836564"/>
                  <a:pt x="1058660" y="801362"/>
                </a:cubicBezTo>
                <a:cubicBezTo>
                  <a:pt x="1099873" y="766160"/>
                  <a:pt x="1131211" y="725377"/>
                  <a:pt x="1153964" y="675149"/>
                </a:cubicBezTo>
                <a:cubicBezTo>
                  <a:pt x="1176717" y="624921"/>
                  <a:pt x="1187878" y="550653"/>
                  <a:pt x="1195176" y="499996"/>
                </a:cubicBezTo>
                <a:cubicBezTo>
                  <a:pt x="1202474" y="449339"/>
                  <a:pt x="1208914" y="416713"/>
                  <a:pt x="1197752" y="371208"/>
                </a:cubicBezTo>
                <a:cubicBezTo>
                  <a:pt x="1186590" y="325703"/>
                  <a:pt x="1153105" y="264742"/>
                  <a:pt x="1128206" y="226964"/>
                </a:cubicBezTo>
                <a:cubicBezTo>
                  <a:pt x="1103307" y="189186"/>
                  <a:pt x="1093862" y="172015"/>
                  <a:pt x="1048357" y="144540"/>
                </a:cubicBezTo>
                <a:cubicBezTo>
                  <a:pt x="1002852" y="117065"/>
                  <a:pt x="921285" y="83150"/>
                  <a:pt x="855174" y="62115"/>
                </a:cubicBezTo>
                <a:cubicBezTo>
                  <a:pt x="789063" y="41080"/>
                  <a:pt x="715653" y="28630"/>
                  <a:pt x="651688" y="18327"/>
                </a:cubicBezTo>
                <a:cubicBezTo>
                  <a:pt x="587723" y="8024"/>
                  <a:pt x="536208" y="-1850"/>
                  <a:pt x="471384" y="296"/>
                </a:cubicBezTo>
                <a:cubicBezTo>
                  <a:pt x="406560" y="2442"/>
                  <a:pt x="325423" y="7594"/>
                  <a:pt x="262746" y="31205"/>
                </a:cubicBezTo>
                <a:cubicBezTo>
                  <a:pt x="200069" y="54816"/>
                  <a:pt x="135674" y="103327"/>
                  <a:pt x="95320" y="141964"/>
                </a:cubicBezTo>
                <a:cubicBezTo>
                  <a:pt x="54966" y="180601"/>
                  <a:pt x="36507" y="229969"/>
                  <a:pt x="20623" y="263025"/>
                </a:cubicBezTo>
                <a:cubicBezTo>
                  <a:pt x="4739" y="296081"/>
                  <a:pt x="446" y="314111"/>
                  <a:pt x="17" y="340298"/>
                </a:cubicBezTo>
                <a:cubicBezTo>
                  <a:pt x="-412" y="366485"/>
                  <a:pt x="6885" y="403834"/>
                  <a:pt x="18047" y="420147"/>
                </a:cubicBezTo>
                <a:cubicBezTo>
                  <a:pt x="29209" y="436460"/>
                  <a:pt x="49386" y="439036"/>
                  <a:pt x="66987" y="438178"/>
                </a:cubicBezTo>
                <a:cubicBezTo>
                  <a:pt x="84588" y="437320"/>
                  <a:pt x="112922" y="432597"/>
                  <a:pt x="123654" y="414996"/>
                </a:cubicBezTo>
                <a:cubicBezTo>
                  <a:pt x="134386" y="397395"/>
                  <a:pt x="132669" y="356611"/>
                  <a:pt x="131381" y="332571"/>
                </a:cubicBezTo>
                <a:cubicBezTo>
                  <a:pt x="130093" y="308531"/>
                  <a:pt x="108200" y="296940"/>
                  <a:pt x="115927" y="270753"/>
                </a:cubicBezTo>
                <a:cubicBezTo>
                  <a:pt x="123654" y="244566"/>
                  <a:pt x="140396" y="202924"/>
                  <a:pt x="177745" y="175449"/>
                </a:cubicBezTo>
                <a:cubicBezTo>
                  <a:pt x="215094" y="147974"/>
                  <a:pt x="283352" y="120499"/>
                  <a:pt x="340019" y="105903"/>
                </a:cubicBezTo>
                <a:cubicBezTo>
                  <a:pt x="396686" y="91307"/>
                  <a:pt x="450778" y="81863"/>
                  <a:pt x="517748" y="87873"/>
                </a:cubicBezTo>
                <a:cubicBezTo>
                  <a:pt x="584718" y="93883"/>
                  <a:pt x="668860" y="117924"/>
                  <a:pt x="741840" y="141964"/>
                </a:cubicBezTo>
                <a:cubicBezTo>
                  <a:pt x="814820" y="166004"/>
                  <a:pt x="899821" y="187040"/>
                  <a:pt x="955629" y="232116"/>
                </a:cubicBezTo>
                <a:cubicBezTo>
                  <a:pt x="1011438" y="277192"/>
                  <a:pt x="1067676" y="351031"/>
                  <a:pt x="1076691" y="412420"/>
                </a:cubicBezTo>
                <a:cubicBezTo>
                  <a:pt x="1085706" y="473809"/>
                  <a:pt x="1062953" y="552371"/>
                  <a:pt x="1009720" y="600452"/>
                </a:cubicBezTo>
                <a:cubicBezTo>
                  <a:pt x="956487" y="648533"/>
                  <a:pt x="830704" y="685452"/>
                  <a:pt x="757295" y="700907"/>
                </a:cubicBezTo>
                <a:cubicBezTo>
                  <a:pt x="683886" y="716362"/>
                  <a:pt x="610905" y="699190"/>
                  <a:pt x="569263" y="693180"/>
                </a:cubicBezTo>
                <a:cubicBezTo>
                  <a:pt x="527621" y="687170"/>
                  <a:pt x="511308" y="652397"/>
                  <a:pt x="507444" y="664846"/>
                </a:cubicBezTo>
                <a:close/>
              </a:path>
            </a:pathLst>
          </a:custGeom>
          <a:gradFill flip="none" rotWithShape="1">
            <a:gsLst>
              <a:gs pos="6000">
                <a:srgbClr val="00CC00"/>
              </a:gs>
              <a:gs pos="37000">
                <a:schemeClr val="bg1"/>
              </a:gs>
              <a:gs pos="48000">
                <a:srgbClr val="A4B0C7"/>
              </a:gs>
              <a:gs pos="76000">
                <a:srgbClr val="002060"/>
              </a:gs>
            </a:gsLst>
            <a:lin ang="13500000" scaled="1"/>
            <a:tileRect/>
          </a:gradFill>
          <a:ln w="9525" cap="flat" cmpd="sng" algn="ctr">
            <a:solidFill>
              <a:srgbClr val="66FFFF"/>
            </a:solidFill>
            <a:prstDash val="solid"/>
            <a:round/>
            <a:headEnd type="none" w="med" len="med"/>
            <a:tailEnd type="none" w="med" len="med"/>
          </a:ln>
          <a:effectLst>
            <a:outerShdw blurRad="50800" dist="38100" dir="2700000" algn="tl" rotWithShape="0">
              <a:prstClr val="black">
                <a:alpha val="50000"/>
              </a:prstClr>
            </a:outerShdw>
          </a:effectLst>
        </p:spPr>
        <p:txBody>
          <a:bodyPr/>
          <a:lstStyle/>
          <a:p>
            <a:pPr>
              <a:defRPr/>
            </a:pPr>
            <a:endParaRPr lang="da-DK">
              <a:solidFill>
                <a:srgbClr val="000000"/>
              </a:solidFill>
              <a:cs typeface="Arial" charset="0"/>
            </a:endParaRPr>
          </a:p>
        </p:txBody>
      </p:sp>
      <p:sp>
        <p:nvSpPr>
          <p:cNvPr id="64" name="Freeform 63"/>
          <p:cNvSpPr/>
          <p:nvPr/>
        </p:nvSpPr>
        <p:spPr bwMode="auto">
          <a:xfrm rot="180346">
            <a:off x="4152400" y="1116922"/>
            <a:ext cx="1244600" cy="2085975"/>
          </a:xfrm>
          <a:custGeom>
            <a:avLst/>
            <a:gdLst>
              <a:gd name="connsiteX0" fmla="*/ 527860 w 1127861"/>
              <a:gd name="connsiteY0" fmla="*/ 1967824 h 2033894"/>
              <a:gd name="connsiteX1" fmla="*/ 608327 w 1127861"/>
              <a:gd name="connsiteY1" fmla="*/ 2033660 h 2033894"/>
              <a:gd name="connsiteX2" fmla="*/ 842414 w 1127861"/>
              <a:gd name="connsiteY2" fmla="*/ 1989769 h 2033894"/>
              <a:gd name="connsiteX3" fmla="*/ 996033 w 1127861"/>
              <a:gd name="connsiteY3" fmla="*/ 1989769 h 2033894"/>
              <a:gd name="connsiteX4" fmla="*/ 1061870 w 1127861"/>
              <a:gd name="connsiteY4" fmla="*/ 1748368 h 2033894"/>
              <a:gd name="connsiteX5" fmla="*/ 1127707 w 1127861"/>
              <a:gd name="connsiteY5" fmla="*/ 1660585 h 2033894"/>
              <a:gd name="connsiteX6" fmla="*/ 1076500 w 1127861"/>
              <a:gd name="connsiteY6" fmla="*/ 1609379 h 2033894"/>
              <a:gd name="connsiteX7" fmla="*/ 966772 w 1127861"/>
              <a:gd name="connsiteY7" fmla="*/ 1411868 h 2033894"/>
              <a:gd name="connsiteX8" fmla="*/ 908251 w 1127861"/>
              <a:gd name="connsiteY8" fmla="*/ 1097315 h 2033894"/>
              <a:gd name="connsiteX9" fmla="*/ 1003348 w 1127861"/>
              <a:gd name="connsiteY9" fmla="*/ 812022 h 2033894"/>
              <a:gd name="connsiteX10" fmla="*/ 1091131 w 1127861"/>
              <a:gd name="connsiteY10" fmla="*/ 563305 h 2033894"/>
              <a:gd name="connsiteX11" fmla="*/ 1003348 w 1127861"/>
              <a:gd name="connsiteY11" fmla="*/ 343849 h 2033894"/>
              <a:gd name="connsiteX12" fmla="*/ 791207 w 1127861"/>
              <a:gd name="connsiteY12" fmla="*/ 256067 h 2033894"/>
              <a:gd name="connsiteX13" fmla="*/ 674164 w 1127861"/>
              <a:gd name="connsiteY13" fmla="*/ 139024 h 2033894"/>
              <a:gd name="connsiteX14" fmla="*/ 579067 w 1127861"/>
              <a:gd name="connsiteY14" fmla="*/ 36611 h 2033894"/>
              <a:gd name="connsiteX15" fmla="*/ 535175 w 1127861"/>
              <a:gd name="connsiteY15" fmla="*/ 35 h 2033894"/>
              <a:gd name="connsiteX16" fmla="*/ 505915 w 1127861"/>
              <a:gd name="connsiteY16" fmla="*/ 29296 h 2033894"/>
              <a:gd name="connsiteX17" fmla="*/ 374241 w 1127861"/>
              <a:gd name="connsiteY17" fmla="*/ 160969 h 2033894"/>
              <a:gd name="connsiteX18" fmla="*/ 308404 w 1127861"/>
              <a:gd name="connsiteY18" fmla="*/ 285328 h 2033894"/>
              <a:gd name="connsiteX19" fmla="*/ 286459 w 1127861"/>
              <a:gd name="connsiteY19" fmla="*/ 402371 h 2033894"/>
              <a:gd name="connsiteX20" fmla="*/ 374241 w 1127861"/>
              <a:gd name="connsiteY20" fmla="*/ 424316 h 2033894"/>
              <a:gd name="connsiteX21" fmla="*/ 257198 w 1127861"/>
              <a:gd name="connsiteY21" fmla="*/ 446262 h 2033894"/>
              <a:gd name="connsiteX22" fmla="*/ 110894 w 1127861"/>
              <a:gd name="connsiteY22" fmla="*/ 665718 h 2033894"/>
              <a:gd name="connsiteX23" fmla="*/ 88948 w 1127861"/>
              <a:gd name="connsiteY23" fmla="*/ 746185 h 2033894"/>
              <a:gd name="connsiteX24" fmla="*/ 220622 w 1127861"/>
              <a:gd name="connsiteY24" fmla="*/ 746185 h 2033894"/>
              <a:gd name="connsiteX25" fmla="*/ 52372 w 1127861"/>
              <a:gd name="connsiteY25" fmla="*/ 775446 h 2033894"/>
              <a:gd name="connsiteX26" fmla="*/ 23111 w 1127861"/>
              <a:gd name="connsiteY26" fmla="*/ 1038793 h 2033894"/>
              <a:gd name="connsiteX27" fmla="*/ 140155 w 1127861"/>
              <a:gd name="connsiteY27" fmla="*/ 1082684 h 2033894"/>
              <a:gd name="connsiteX28" fmla="*/ 8481 w 1127861"/>
              <a:gd name="connsiteY28" fmla="*/ 1090000 h 2033894"/>
              <a:gd name="connsiteX29" fmla="*/ 15796 w 1127861"/>
              <a:gd name="connsiteY29" fmla="*/ 1367977 h 2033894"/>
              <a:gd name="connsiteX30" fmla="*/ 37742 w 1127861"/>
              <a:gd name="connsiteY30" fmla="*/ 1455760 h 2033894"/>
              <a:gd name="connsiteX31" fmla="*/ 205991 w 1127861"/>
              <a:gd name="connsiteY31" fmla="*/ 1411868 h 2033894"/>
              <a:gd name="connsiteX32" fmla="*/ 15796 w 1127861"/>
              <a:gd name="connsiteY32" fmla="*/ 1477705 h 2033894"/>
              <a:gd name="connsiteX33" fmla="*/ 162100 w 1127861"/>
              <a:gd name="connsiteY33" fmla="*/ 1755683 h 2033894"/>
              <a:gd name="connsiteX34" fmla="*/ 388871 w 1127861"/>
              <a:gd name="connsiteY34" fmla="*/ 1850780 h 2033894"/>
              <a:gd name="connsiteX35" fmla="*/ 527860 w 1127861"/>
              <a:gd name="connsiteY35" fmla="*/ 1967824 h 2033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27861" h="2033894">
                <a:moveTo>
                  <a:pt x="527860" y="1967824"/>
                </a:moveTo>
                <a:cubicBezTo>
                  <a:pt x="564436" y="1998304"/>
                  <a:pt x="555901" y="2030003"/>
                  <a:pt x="608327" y="2033660"/>
                </a:cubicBezTo>
                <a:cubicBezTo>
                  <a:pt x="660753" y="2037317"/>
                  <a:pt x="777796" y="1997084"/>
                  <a:pt x="842414" y="1989769"/>
                </a:cubicBezTo>
                <a:cubicBezTo>
                  <a:pt x="907032" y="1982454"/>
                  <a:pt x="959457" y="2030002"/>
                  <a:pt x="996033" y="1989769"/>
                </a:cubicBezTo>
                <a:cubicBezTo>
                  <a:pt x="1032609" y="1949536"/>
                  <a:pt x="1039924" y="1803232"/>
                  <a:pt x="1061870" y="1748368"/>
                </a:cubicBezTo>
                <a:cubicBezTo>
                  <a:pt x="1083816" y="1693504"/>
                  <a:pt x="1125269" y="1683750"/>
                  <a:pt x="1127707" y="1660585"/>
                </a:cubicBezTo>
                <a:cubicBezTo>
                  <a:pt x="1130145" y="1637420"/>
                  <a:pt x="1103322" y="1650832"/>
                  <a:pt x="1076500" y="1609379"/>
                </a:cubicBezTo>
                <a:cubicBezTo>
                  <a:pt x="1049678" y="1567926"/>
                  <a:pt x="994813" y="1497212"/>
                  <a:pt x="966772" y="1411868"/>
                </a:cubicBezTo>
                <a:cubicBezTo>
                  <a:pt x="938731" y="1326524"/>
                  <a:pt x="902155" y="1197289"/>
                  <a:pt x="908251" y="1097315"/>
                </a:cubicBezTo>
                <a:cubicBezTo>
                  <a:pt x="914347" y="997341"/>
                  <a:pt x="972868" y="901024"/>
                  <a:pt x="1003348" y="812022"/>
                </a:cubicBezTo>
                <a:cubicBezTo>
                  <a:pt x="1033828" y="723020"/>
                  <a:pt x="1091131" y="641334"/>
                  <a:pt x="1091131" y="563305"/>
                </a:cubicBezTo>
                <a:cubicBezTo>
                  <a:pt x="1091131" y="485276"/>
                  <a:pt x="1053335" y="395055"/>
                  <a:pt x="1003348" y="343849"/>
                </a:cubicBezTo>
                <a:cubicBezTo>
                  <a:pt x="953361" y="292643"/>
                  <a:pt x="846071" y="290204"/>
                  <a:pt x="791207" y="256067"/>
                </a:cubicBezTo>
                <a:cubicBezTo>
                  <a:pt x="736343" y="221930"/>
                  <a:pt x="709521" y="175600"/>
                  <a:pt x="674164" y="139024"/>
                </a:cubicBezTo>
                <a:cubicBezTo>
                  <a:pt x="638807" y="102448"/>
                  <a:pt x="602232" y="59776"/>
                  <a:pt x="579067" y="36611"/>
                </a:cubicBezTo>
                <a:cubicBezTo>
                  <a:pt x="555902" y="13446"/>
                  <a:pt x="547367" y="1254"/>
                  <a:pt x="535175" y="35"/>
                </a:cubicBezTo>
                <a:cubicBezTo>
                  <a:pt x="522983" y="-1184"/>
                  <a:pt x="505915" y="29296"/>
                  <a:pt x="505915" y="29296"/>
                </a:cubicBezTo>
                <a:cubicBezTo>
                  <a:pt x="479093" y="56118"/>
                  <a:pt x="407159" y="118297"/>
                  <a:pt x="374241" y="160969"/>
                </a:cubicBezTo>
                <a:cubicBezTo>
                  <a:pt x="341323" y="203641"/>
                  <a:pt x="323034" y="245094"/>
                  <a:pt x="308404" y="285328"/>
                </a:cubicBezTo>
                <a:cubicBezTo>
                  <a:pt x="293774" y="325562"/>
                  <a:pt x="275486" y="379206"/>
                  <a:pt x="286459" y="402371"/>
                </a:cubicBezTo>
                <a:cubicBezTo>
                  <a:pt x="297432" y="425536"/>
                  <a:pt x="379118" y="417001"/>
                  <a:pt x="374241" y="424316"/>
                </a:cubicBezTo>
                <a:cubicBezTo>
                  <a:pt x="369364" y="431631"/>
                  <a:pt x="301089" y="406028"/>
                  <a:pt x="257198" y="446262"/>
                </a:cubicBezTo>
                <a:cubicBezTo>
                  <a:pt x="213307" y="486496"/>
                  <a:pt x="138936" y="615731"/>
                  <a:pt x="110894" y="665718"/>
                </a:cubicBezTo>
                <a:cubicBezTo>
                  <a:pt x="82852" y="715705"/>
                  <a:pt x="70660" y="732774"/>
                  <a:pt x="88948" y="746185"/>
                </a:cubicBezTo>
                <a:cubicBezTo>
                  <a:pt x="107236" y="759596"/>
                  <a:pt x="226718" y="741308"/>
                  <a:pt x="220622" y="746185"/>
                </a:cubicBezTo>
                <a:cubicBezTo>
                  <a:pt x="214526" y="751062"/>
                  <a:pt x="85291" y="726678"/>
                  <a:pt x="52372" y="775446"/>
                </a:cubicBezTo>
                <a:cubicBezTo>
                  <a:pt x="19453" y="824214"/>
                  <a:pt x="8480" y="987587"/>
                  <a:pt x="23111" y="1038793"/>
                </a:cubicBezTo>
                <a:cubicBezTo>
                  <a:pt x="37742" y="1089999"/>
                  <a:pt x="142593" y="1074149"/>
                  <a:pt x="140155" y="1082684"/>
                </a:cubicBezTo>
                <a:cubicBezTo>
                  <a:pt x="137717" y="1091218"/>
                  <a:pt x="29207" y="1042451"/>
                  <a:pt x="8481" y="1090000"/>
                </a:cubicBezTo>
                <a:cubicBezTo>
                  <a:pt x="-12245" y="1137549"/>
                  <a:pt x="10919" y="1307017"/>
                  <a:pt x="15796" y="1367977"/>
                </a:cubicBezTo>
                <a:cubicBezTo>
                  <a:pt x="20673" y="1428937"/>
                  <a:pt x="6043" y="1448445"/>
                  <a:pt x="37742" y="1455760"/>
                </a:cubicBezTo>
                <a:cubicBezTo>
                  <a:pt x="69441" y="1463075"/>
                  <a:pt x="209649" y="1408211"/>
                  <a:pt x="205991" y="1411868"/>
                </a:cubicBezTo>
                <a:cubicBezTo>
                  <a:pt x="202333" y="1415525"/>
                  <a:pt x="23111" y="1420402"/>
                  <a:pt x="15796" y="1477705"/>
                </a:cubicBezTo>
                <a:cubicBezTo>
                  <a:pt x="8481" y="1535007"/>
                  <a:pt x="99921" y="1693504"/>
                  <a:pt x="162100" y="1755683"/>
                </a:cubicBezTo>
                <a:cubicBezTo>
                  <a:pt x="224279" y="1817862"/>
                  <a:pt x="332788" y="1815423"/>
                  <a:pt x="388871" y="1850780"/>
                </a:cubicBezTo>
                <a:cubicBezTo>
                  <a:pt x="444954" y="1886137"/>
                  <a:pt x="491284" y="1937344"/>
                  <a:pt x="527860" y="1967824"/>
                </a:cubicBezTo>
                <a:close/>
              </a:path>
            </a:pathLst>
          </a:custGeom>
          <a:gradFill flip="none" rotWithShape="1">
            <a:gsLst>
              <a:gs pos="6000">
                <a:srgbClr val="00CC00"/>
              </a:gs>
              <a:gs pos="37000">
                <a:schemeClr val="bg1"/>
              </a:gs>
              <a:gs pos="48000">
                <a:srgbClr val="A4B0C7"/>
              </a:gs>
              <a:gs pos="76000">
                <a:srgbClr val="002060"/>
              </a:gs>
            </a:gsLst>
            <a:lin ang="13500000" scaled="1"/>
            <a:tileRect/>
          </a:gradFill>
          <a:ln w="9525" cap="flat" cmpd="sng" algn="ctr">
            <a:solidFill>
              <a:srgbClr val="CCFFFF"/>
            </a:solidFill>
            <a:prstDash val="solid"/>
            <a:round/>
            <a:headEnd type="none" w="med" len="med"/>
            <a:tailEnd type="none" w="med" len="med"/>
          </a:ln>
          <a:effectLst/>
        </p:spPr>
        <p:txBody>
          <a:bodyPr/>
          <a:lstStyle/>
          <a:p>
            <a:pPr>
              <a:defRPr/>
            </a:pPr>
            <a:endParaRPr lang="da-DK">
              <a:solidFill>
                <a:srgbClr val="000000"/>
              </a:solidFill>
              <a:cs typeface="Arial" charset="0"/>
            </a:endParaRPr>
          </a:p>
        </p:txBody>
      </p:sp>
      <p:sp>
        <p:nvSpPr>
          <p:cNvPr id="39941" name="Rectangle 51"/>
          <p:cNvSpPr>
            <a:spLocks noChangeArrowheads="1"/>
          </p:cNvSpPr>
          <p:nvPr/>
        </p:nvSpPr>
        <p:spPr bwMode="auto">
          <a:xfrm>
            <a:off x="5446214" y="5964238"/>
            <a:ext cx="3565525" cy="882650"/>
          </a:xfrm>
          <a:prstGeom prst="rect">
            <a:avLst/>
          </a:prstGeom>
          <a:solidFill>
            <a:srgbClr val="CCFFF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None/>
              <a:defRPr/>
            </a:pPr>
            <a:endParaRPr lang="da-DK" altLang="en-US" sz="1400">
              <a:solidFill>
                <a:srgbClr val="000000"/>
              </a:solidFill>
              <a:cs typeface="Arial" charset="0"/>
            </a:endParaRPr>
          </a:p>
        </p:txBody>
      </p:sp>
      <p:sp>
        <p:nvSpPr>
          <p:cNvPr id="13" name="Line 6"/>
          <p:cNvSpPr>
            <a:spLocks noChangeShapeType="1"/>
          </p:cNvSpPr>
          <p:nvPr/>
        </p:nvSpPr>
        <p:spPr bwMode="auto">
          <a:xfrm>
            <a:off x="3116795" y="3157963"/>
            <a:ext cx="3132064" cy="571176"/>
          </a:xfrm>
          <a:prstGeom prst="line">
            <a:avLst/>
          </a:prstGeom>
          <a:noFill/>
          <a:ln w="38100">
            <a:solidFill>
              <a:schemeClr val="bg1"/>
            </a:solidFill>
            <a:round/>
            <a:headEnd/>
            <a:tailEnd type="triangle" w="lg" len="med"/>
          </a:ln>
          <a:effectLst>
            <a:glow rad="38100">
              <a:srgbClr val="FF0000">
                <a:alpha val="85000"/>
              </a:srgbClr>
            </a:glow>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pPr>
              <a:defRPr/>
            </a:pPr>
            <a:endParaRPr lang="da-DK">
              <a:ln>
                <a:solidFill>
                  <a:srgbClr val="FFFFFF"/>
                </a:solidFill>
              </a:ln>
              <a:solidFill>
                <a:srgbClr val="000000"/>
              </a:solidFill>
              <a:cs typeface="Arial" charset="0"/>
            </a:endParaRPr>
          </a:p>
        </p:txBody>
      </p:sp>
      <p:sp>
        <p:nvSpPr>
          <p:cNvPr id="14" name="Heart 13"/>
          <p:cNvSpPr/>
          <p:nvPr/>
        </p:nvSpPr>
        <p:spPr bwMode="auto">
          <a:xfrm>
            <a:off x="1769875" y="2478040"/>
            <a:ext cx="1235675" cy="1251098"/>
          </a:xfrm>
          <a:prstGeom prst="heart">
            <a:avLst/>
          </a:prstGeom>
          <a:solidFill>
            <a:schemeClr val="bg1"/>
          </a:solidFill>
          <a:ln w="57150" cap="flat" cmpd="sng" algn="ctr">
            <a:solidFill>
              <a:srgbClr val="FF0000"/>
            </a:solidFill>
            <a:prstDash val="solid"/>
            <a:round/>
            <a:headEnd type="none" w="med" len="med"/>
            <a:tailEnd type="none" w="med" len="med"/>
          </a:ln>
          <a:effectLst/>
        </p:spPr>
        <p:txBody>
          <a:bodyPr/>
          <a:lstStyle/>
          <a:p>
            <a:pPr>
              <a:defRPr/>
            </a:pPr>
            <a:endParaRPr lang="en-US">
              <a:solidFill>
                <a:srgbClr val="000000"/>
              </a:solidFill>
              <a:cs typeface="Arial" charset="0"/>
            </a:endParaRPr>
          </a:p>
        </p:txBody>
      </p:sp>
      <p:sp>
        <p:nvSpPr>
          <p:cNvPr id="15" name="Arc 12"/>
          <p:cNvSpPr>
            <a:spLocks/>
          </p:cNvSpPr>
          <p:nvPr/>
        </p:nvSpPr>
        <p:spPr bwMode="auto">
          <a:xfrm rot="320995">
            <a:off x="4664667" y="2475454"/>
            <a:ext cx="1921026" cy="884843"/>
          </a:xfrm>
          <a:custGeom>
            <a:avLst/>
            <a:gdLst>
              <a:gd name="T0" fmla="*/ 0 w 21582"/>
              <a:gd name="T1" fmla="*/ 0 h 21600"/>
              <a:gd name="T2" fmla="*/ 2147483647 w 21582"/>
              <a:gd name="T3" fmla="*/ 2147483647 h 21600"/>
              <a:gd name="T4" fmla="*/ 0 w 21582"/>
              <a:gd name="T5" fmla="*/ 2147483647 h 21600"/>
              <a:gd name="T6" fmla="*/ 0 60000 65536"/>
              <a:gd name="T7" fmla="*/ 0 60000 65536"/>
              <a:gd name="T8" fmla="*/ 0 60000 65536"/>
            </a:gdLst>
            <a:ahLst/>
            <a:cxnLst>
              <a:cxn ang="T6">
                <a:pos x="T0" y="T1"/>
              </a:cxn>
              <a:cxn ang="T7">
                <a:pos x="T2" y="T3"/>
              </a:cxn>
              <a:cxn ang="T8">
                <a:pos x="T4" y="T5"/>
              </a:cxn>
            </a:cxnLst>
            <a:rect l="0" t="0" r="r" b="b"/>
            <a:pathLst>
              <a:path w="21582" h="21600" fill="none" extrusionOk="0">
                <a:moveTo>
                  <a:pt x="-1" y="0"/>
                </a:moveTo>
                <a:cubicBezTo>
                  <a:pt x="11583" y="0"/>
                  <a:pt x="21104" y="9136"/>
                  <a:pt x="21581" y="20710"/>
                </a:cubicBezTo>
              </a:path>
              <a:path w="21582" h="21600" stroke="0" extrusionOk="0">
                <a:moveTo>
                  <a:pt x="-1" y="0"/>
                </a:moveTo>
                <a:cubicBezTo>
                  <a:pt x="11583" y="0"/>
                  <a:pt x="21104" y="9136"/>
                  <a:pt x="21581" y="20710"/>
                </a:cubicBezTo>
                <a:lnTo>
                  <a:pt x="0" y="21600"/>
                </a:lnTo>
                <a:lnTo>
                  <a:pt x="-1" y="0"/>
                </a:lnTo>
                <a:close/>
              </a:path>
            </a:pathLst>
          </a:custGeom>
          <a:noFill/>
          <a:ln w="95250">
            <a:solidFill>
              <a:schemeClr val="bg1"/>
            </a:solidFill>
            <a:round/>
            <a:headEnd type="triangle" w="med" len="med"/>
            <a:tailEnd type="none" w="med" len="med"/>
          </a:ln>
          <a:effectLst>
            <a:glow rad="25400">
              <a:srgbClr val="00B050"/>
            </a:glow>
            <a:outerShdw dist="25400" dir="10800000" algn="r" rotWithShape="0">
              <a:prstClr val="black"/>
            </a:outerShdw>
          </a:effectLst>
          <a:extLst>
            <a:ext uri="{909E8E84-426E-40DD-AFC4-6F175D3DCCD1}">
              <a14:hiddenFill xmlns:a14="http://schemas.microsoft.com/office/drawing/2010/main">
                <a:solidFill>
                  <a:schemeClr val="accent1"/>
                </a:solidFill>
              </a14:hiddenFill>
            </a:ext>
          </a:extLst>
        </p:spPr>
        <p:txBody>
          <a:bodyPr wrap="none" anchor="ctr"/>
          <a:lstStyle/>
          <a:p>
            <a:pPr>
              <a:defRPr/>
            </a:pPr>
            <a:endParaRPr lang="da-DK">
              <a:ln>
                <a:solidFill>
                  <a:srgbClr val="FFFFFF"/>
                </a:solidFill>
              </a:ln>
              <a:solidFill>
                <a:srgbClr val="000000"/>
              </a:solidFill>
              <a:cs typeface="Arial" charset="0"/>
            </a:endParaRPr>
          </a:p>
        </p:txBody>
      </p:sp>
      <p:sp>
        <p:nvSpPr>
          <p:cNvPr id="16" name="Arc 16"/>
          <p:cNvSpPr>
            <a:spLocks/>
          </p:cNvSpPr>
          <p:nvPr/>
        </p:nvSpPr>
        <p:spPr bwMode="auto">
          <a:xfrm rot="16797365">
            <a:off x="6814896" y="2936792"/>
            <a:ext cx="494489" cy="579503"/>
          </a:xfrm>
          <a:custGeom>
            <a:avLst/>
            <a:gdLst>
              <a:gd name="T0" fmla="*/ 0 w 21281"/>
              <a:gd name="T1" fmla="*/ 0 h 21600"/>
              <a:gd name="T2" fmla="*/ 2147483647 w 21281"/>
              <a:gd name="T3" fmla="*/ 2147483647 h 21600"/>
              <a:gd name="T4" fmla="*/ 0 w 21281"/>
              <a:gd name="T5" fmla="*/ 2147483647 h 21600"/>
              <a:gd name="T6" fmla="*/ 0 60000 65536"/>
              <a:gd name="T7" fmla="*/ 0 60000 65536"/>
              <a:gd name="T8" fmla="*/ 0 60000 65536"/>
            </a:gdLst>
            <a:ahLst/>
            <a:cxnLst>
              <a:cxn ang="T6">
                <a:pos x="T0" y="T1"/>
              </a:cxn>
              <a:cxn ang="T7">
                <a:pos x="T2" y="T3"/>
              </a:cxn>
              <a:cxn ang="T8">
                <a:pos x="T4" y="T5"/>
              </a:cxn>
            </a:cxnLst>
            <a:rect l="0" t="0" r="r" b="b"/>
            <a:pathLst>
              <a:path w="21281" h="21600" fill="none" extrusionOk="0">
                <a:moveTo>
                  <a:pt x="-1" y="0"/>
                </a:moveTo>
                <a:cubicBezTo>
                  <a:pt x="10502" y="0"/>
                  <a:pt x="19482" y="7553"/>
                  <a:pt x="21280" y="17901"/>
                </a:cubicBezTo>
              </a:path>
              <a:path w="21281" h="21600" stroke="0" extrusionOk="0">
                <a:moveTo>
                  <a:pt x="-1" y="0"/>
                </a:moveTo>
                <a:cubicBezTo>
                  <a:pt x="10502" y="0"/>
                  <a:pt x="19482" y="7553"/>
                  <a:pt x="21280" y="17901"/>
                </a:cubicBezTo>
                <a:lnTo>
                  <a:pt x="0" y="21600"/>
                </a:lnTo>
                <a:lnTo>
                  <a:pt x="-1" y="0"/>
                </a:lnTo>
                <a:close/>
              </a:path>
            </a:pathLst>
          </a:custGeom>
          <a:noFill/>
          <a:ln w="95250">
            <a:solidFill>
              <a:schemeClr val="bg1"/>
            </a:solidFill>
            <a:round/>
            <a:headEnd type="none" w="med" len="med"/>
            <a:tailEnd type="triangle" w="med" len="med"/>
          </a:ln>
          <a:effectLst>
            <a:glow rad="25400">
              <a:srgbClr val="00B050"/>
            </a:glow>
            <a:outerShdw dist="25400" dir="10800000" algn="r" rotWithShape="0">
              <a:prstClr val="black"/>
            </a:outerShdw>
          </a:effectLst>
          <a:extLst>
            <a:ext uri="{909E8E84-426E-40DD-AFC4-6F175D3DCCD1}">
              <a14:hiddenFill xmlns:a14="http://schemas.microsoft.com/office/drawing/2010/main">
                <a:solidFill>
                  <a:schemeClr val="accent1"/>
                </a:solidFill>
              </a14:hiddenFill>
            </a:ext>
          </a:extLst>
        </p:spPr>
        <p:txBody>
          <a:bodyPr vert="eaVert" wrap="none" anchor="ctr"/>
          <a:lstStyle/>
          <a:p>
            <a:pPr>
              <a:defRPr/>
            </a:pPr>
            <a:endParaRPr lang="da-DK">
              <a:ln>
                <a:solidFill>
                  <a:srgbClr val="FFFFFF"/>
                </a:solidFill>
              </a:ln>
              <a:solidFill>
                <a:srgbClr val="000000"/>
              </a:solidFill>
              <a:cs typeface="Arial" charset="0"/>
            </a:endParaRPr>
          </a:p>
        </p:txBody>
      </p:sp>
      <p:sp>
        <p:nvSpPr>
          <p:cNvPr id="17" name="Oval 7"/>
          <p:cNvSpPr>
            <a:spLocks noChangeArrowheads="1"/>
          </p:cNvSpPr>
          <p:nvPr/>
        </p:nvSpPr>
        <p:spPr bwMode="auto">
          <a:xfrm rot="16200000">
            <a:off x="6346326" y="3586163"/>
            <a:ext cx="511175" cy="368300"/>
          </a:xfrm>
          <a:prstGeom prst="ellipse">
            <a:avLst/>
          </a:prstGeom>
          <a:solidFill>
            <a:srgbClr val="FFB9B9"/>
          </a:solidFill>
          <a:ln w="47625">
            <a:solidFill>
              <a:srgbClr val="FF0000"/>
            </a:solidFill>
          </a:ln>
          <a:effectLst>
            <a:outerShdw blurRad="63500" sx="102000" sy="102000" algn="ctr" rotWithShape="0">
              <a:prstClr val="black">
                <a:alpha val="40000"/>
              </a:prstClr>
            </a:outerShdw>
          </a:effec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None/>
              <a:defRPr/>
            </a:pPr>
            <a:r>
              <a:rPr lang="en-US" altLang="nb-NO" sz="1400" dirty="0">
                <a:solidFill>
                  <a:srgbClr val="000000"/>
                </a:solidFill>
                <a:cs typeface="Arial" charset="0"/>
              </a:rPr>
              <a:t>      </a:t>
            </a:r>
          </a:p>
        </p:txBody>
      </p:sp>
      <p:sp>
        <p:nvSpPr>
          <p:cNvPr id="19" name="Freeform 18"/>
          <p:cNvSpPr/>
          <p:nvPr/>
        </p:nvSpPr>
        <p:spPr bwMode="auto">
          <a:xfrm rot="297466">
            <a:off x="8692651" y="5483225"/>
            <a:ext cx="931863" cy="1162050"/>
          </a:xfrm>
          <a:custGeom>
            <a:avLst/>
            <a:gdLst>
              <a:gd name="connsiteX0" fmla="*/ 47112 w 821123"/>
              <a:gd name="connsiteY0" fmla="*/ 91681 h 880810"/>
              <a:gd name="connsiteX1" fmla="*/ 264396 w 821123"/>
              <a:gd name="connsiteY1" fmla="*/ 37361 h 880810"/>
              <a:gd name="connsiteX2" fmla="*/ 413778 w 821123"/>
              <a:gd name="connsiteY2" fmla="*/ 23780 h 880810"/>
              <a:gd name="connsiteX3" fmla="*/ 635588 w 821123"/>
              <a:gd name="connsiteY3" fmla="*/ 14727 h 880810"/>
              <a:gd name="connsiteX4" fmla="*/ 798550 w 821123"/>
              <a:gd name="connsiteY4" fmla="*/ 241064 h 880810"/>
              <a:gd name="connsiteX5" fmla="*/ 812130 w 821123"/>
              <a:gd name="connsiteY5" fmla="*/ 535301 h 880810"/>
              <a:gd name="connsiteX6" fmla="*/ 726122 w 821123"/>
              <a:gd name="connsiteY6" fmla="*/ 797852 h 880810"/>
              <a:gd name="connsiteX7" fmla="*/ 603901 w 821123"/>
              <a:gd name="connsiteY7" fmla="*/ 879333 h 880810"/>
              <a:gd name="connsiteX8" fmla="*/ 418305 w 821123"/>
              <a:gd name="connsiteY8" fmla="*/ 743531 h 880810"/>
              <a:gd name="connsiteX9" fmla="*/ 359457 w 821123"/>
              <a:gd name="connsiteY9" fmla="*/ 526248 h 880810"/>
              <a:gd name="connsiteX10" fmla="*/ 431885 w 821123"/>
              <a:gd name="connsiteY10" fmla="*/ 358759 h 880810"/>
              <a:gd name="connsiteX11" fmla="*/ 250815 w 821123"/>
              <a:gd name="connsiteY11" fmla="*/ 372339 h 880810"/>
              <a:gd name="connsiteX12" fmla="*/ 15425 w 821123"/>
              <a:gd name="connsiteY12" fmla="*/ 227483 h 880810"/>
              <a:gd name="connsiteX13" fmla="*/ 47112 w 821123"/>
              <a:gd name="connsiteY13" fmla="*/ 91681 h 880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21123" h="880810">
                <a:moveTo>
                  <a:pt x="47112" y="91681"/>
                </a:moveTo>
                <a:cubicBezTo>
                  <a:pt x="88607" y="59994"/>
                  <a:pt x="203285" y="48678"/>
                  <a:pt x="264396" y="37361"/>
                </a:cubicBezTo>
                <a:cubicBezTo>
                  <a:pt x="325507" y="26044"/>
                  <a:pt x="351913" y="27552"/>
                  <a:pt x="413778" y="23780"/>
                </a:cubicBezTo>
                <a:cubicBezTo>
                  <a:pt x="475643" y="20008"/>
                  <a:pt x="571459" y="-21487"/>
                  <a:pt x="635588" y="14727"/>
                </a:cubicBezTo>
                <a:cubicBezTo>
                  <a:pt x="699717" y="50941"/>
                  <a:pt x="769126" y="154302"/>
                  <a:pt x="798550" y="241064"/>
                </a:cubicBezTo>
                <a:cubicBezTo>
                  <a:pt x="827974" y="327826"/>
                  <a:pt x="824201" y="442503"/>
                  <a:pt x="812130" y="535301"/>
                </a:cubicBezTo>
                <a:cubicBezTo>
                  <a:pt x="800059" y="628099"/>
                  <a:pt x="760827" y="740513"/>
                  <a:pt x="726122" y="797852"/>
                </a:cubicBezTo>
                <a:cubicBezTo>
                  <a:pt x="691417" y="855191"/>
                  <a:pt x="655204" y="888386"/>
                  <a:pt x="603901" y="879333"/>
                </a:cubicBezTo>
                <a:cubicBezTo>
                  <a:pt x="552598" y="870280"/>
                  <a:pt x="459046" y="802379"/>
                  <a:pt x="418305" y="743531"/>
                </a:cubicBezTo>
                <a:cubicBezTo>
                  <a:pt x="377564" y="684684"/>
                  <a:pt x="357194" y="590377"/>
                  <a:pt x="359457" y="526248"/>
                </a:cubicBezTo>
                <a:cubicBezTo>
                  <a:pt x="361720" y="462119"/>
                  <a:pt x="449992" y="384411"/>
                  <a:pt x="431885" y="358759"/>
                </a:cubicBezTo>
                <a:cubicBezTo>
                  <a:pt x="413778" y="333108"/>
                  <a:pt x="320225" y="394218"/>
                  <a:pt x="250815" y="372339"/>
                </a:cubicBezTo>
                <a:cubicBezTo>
                  <a:pt x="181405" y="350460"/>
                  <a:pt x="47866" y="274259"/>
                  <a:pt x="15425" y="227483"/>
                </a:cubicBezTo>
                <a:cubicBezTo>
                  <a:pt x="-17016" y="180707"/>
                  <a:pt x="5617" y="123368"/>
                  <a:pt x="47112" y="91681"/>
                </a:cubicBezTo>
                <a:close/>
              </a:path>
            </a:pathLst>
          </a:custGeom>
          <a:solidFill>
            <a:srgbClr val="FF5050"/>
          </a:solidFill>
          <a:ln w="9525" cap="flat" cmpd="sng" algn="ctr">
            <a:solidFill>
              <a:schemeClr val="accent6"/>
            </a:solidFill>
            <a:prstDash val="solid"/>
            <a:round/>
            <a:headEnd type="none" w="med" len="med"/>
            <a:tailEnd type="none" w="med" len="med"/>
          </a:ln>
          <a:effectLst>
            <a:outerShdw dir="6600000" sx="113000" sy="113000" algn="ctr" rotWithShape="0">
              <a:schemeClr val="bg1"/>
            </a:outerShdw>
          </a:effectLst>
        </p:spPr>
        <p:txBody>
          <a:bodyPr/>
          <a:lstStyle/>
          <a:p>
            <a:pPr>
              <a:defRPr/>
            </a:pPr>
            <a:endParaRPr lang="da-DK">
              <a:solidFill>
                <a:srgbClr val="000000"/>
              </a:solidFill>
              <a:cs typeface="Arial" charset="0"/>
            </a:endParaRPr>
          </a:p>
        </p:txBody>
      </p:sp>
      <p:sp>
        <p:nvSpPr>
          <p:cNvPr id="39954" name="Freeform 41"/>
          <p:cNvSpPr>
            <a:spLocks/>
          </p:cNvSpPr>
          <p:nvPr/>
        </p:nvSpPr>
        <p:spPr bwMode="auto">
          <a:xfrm rot="297466">
            <a:off x="8906964" y="5700714"/>
            <a:ext cx="528637" cy="598487"/>
          </a:xfrm>
          <a:custGeom>
            <a:avLst/>
            <a:gdLst>
              <a:gd name="T0" fmla="*/ 99937 w 480656"/>
              <a:gd name="T1" fmla="*/ 6473 h 569623"/>
              <a:gd name="T2" fmla="*/ 302701 w 480656"/>
              <a:gd name="T3" fmla="*/ 1452 h 569623"/>
              <a:gd name="T4" fmla="*/ 406240 w 480656"/>
              <a:gd name="T5" fmla="*/ 31576 h 569623"/>
              <a:gd name="T6" fmla="*/ 458006 w 480656"/>
              <a:gd name="T7" fmla="*/ 103541 h 569623"/>
              <a:gd name="T8" fmla="*/ 414866 w 480656"/>
              <a:gd name="T9" fmla="*/ 202281 h 569623"/>
              <a:gd name="T10" fmla="*/ 311326 w 480656"/>
              <a:gd name="T11" fmla="*/ 193913 h 569623"/>
              <a:gd name="T12" fmla="*/ 307015 w 480656"/>
              <a:gd name="T13" fmla="*/ 103541 h 569623"/>
              <a:gd name="T14" fmla="*/ 298386 w 480656"/>
              <a:gd name="T15" fmla="*/ 56680 h 569623"/>
              <a:gd name="T16" fmla="*/ 74051 w 480656"/>
              <a:gd name="T17" fmla="*/ 49986 h 569623"/>
              <a:gd name="T18" fmla="*/ 712 w 480656"/>
              <a:gd name="T19" fmla="*/ 21534 h 569623"/>
              <a:gd name="T20" fmla="*/ 99937 w 480656"/>
              <a:gd name="T21" fmla="*/ 6473 h 5696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80656" h="569623">
                <a:moveTo>
                  <a:pt x="104862" y="17507"/>
                </a:moveTo>
                <a:cubicBezTo>
                  <a:pt x="157674" y="8454"/>
                  <a:pt x="264052" y="-7391"/>
                  <a:pt x="317618" y="3926"/>
                </a:cubicBezTo>
                <a:cubicBezTo>
                  <a:pt x="371184" y="15243"/>
                  <a:pt x="399100" y="39386"/>
                  <a:pt x="426260" y="85408"/>
                </a:cubicBezTo>
                <a:cubicBezTo>
                  <a:pt x="453420" y="131430"/>
                  <a:pt x="479071" y="203103"/>
                  <a:pt x="480580" y="280057"/>
                </a:cubicBezTo>
                <a:cubicBezTo>
                  <a:pt x="482089" y="357011"/>
                  <a:pt x="460964" y="506393"/>
                  <a:pt x="435313" y="547134"/>
                </a:cubicBezTo>
                <a:cubicBezTo>
                  <a:pt x="409662" y="587875"/>
                  <a:pt x="345532" y="569014"/>
                  <a:pt x="326671" y="524501"/>
                </a:cubicBezTo>
                <a:cubicBezTo>
                  <a:pt x="307810" y="479988"/>
                  <a:pt x="324408" y="341922"/>
                  <a:pt x="322145" y="280057"/>
                </a:cubicBezTo>
                <a:cubicBezTo>
                  <a:pt x="319882" y="218192"/>
                  <a:pt x="353832" y="177450"/>
                  <a:pt x="313091" y="153308"/>
                </a:cubicBezTo>
                <a:cubicBezTo>
                  <a:pt x="272350" y="129166"/>
                  <a:pt x="129758" y="151045"/>
                  <a:pt x="77701" y="135202"/>
                </a:cubicBezTo>
                <a:cubicBezTo>
                  <a:pt x="25644" y="119359"/>
                  <a:pt x="-5289" y="77863"/>
                  <a:pt x="747" y="58247"/>
                </a:cubicBezTo>
                <a:cubicBezTo>
                  <a:pt x="6783" y="38631"/>
                  <a:pt x="52050" y="26560"/>
                  <a:pt x="104862" y="17507"/>
                </a:cubicBezTo>
                <a:close/>
              </a:path>
            </a:pathLst>
          </a:custGeom>
          <a:solidFill>
            <a:srgbClr val="002060"/>
          </a:solidFill>
          <a:ln w="3175" cap="flat" cmpd="sng" algn="ctr">
            <a:solidFill>
              <a:schemeClr val="bg1"/>
            </a:solidFill>
            <a:prstDash val="solid"/>
            <a:round/>
            <a:headEnd type="none" w="med" len="med"/>
            <a:tailEnd type="none" w="med" len="med"/>
          </a:ln>
        </p:spPr>
        <p:txBody>
          <a:bodyPr/>
          <a:lstStyle/>
          <a:p>
            <a:pPr>
              <a:defRPr/>
            </a:pPr>
            <a:endParaRPr lang="nb-NO">
              <a:solidFill>
                <a:srgbClr val="000000"/>
              </a:solidFill>
              <a:cs typeface="Arial" charset="0"/>
            </a:endParaRPr>
          </a:p>
        </p:txBody>
      </p:sp>
      <p:sp>
        <p:nvSpPr>
          <p:cNvPr id="28" name="Freeform 27"/>
          <p:cNvSpPr/>
          <p:nvPr/>
        </p:nvSpPr>
        <p:spPr bwMode="auto">
          <a:xfrm>
            <a:off x="6711340" y="4168130"/>
            <a:ext cx="2171112" cy="2236754"/>
          </a:xfrm>
          <a:custGeom>
            <a:avLst/>
            <a:gdLst>
              <a:gd name="connsiteX0" fmla="*/ 0 w 1895475"/>
              <a:gd name="connsiteY0" fmla="*/ 0 h 2236754"/>
              <a:gd name="connsiteX1" fmla="*/ 533400 w 1895475"/>
              <a:gd name="connsiteY1" fmla="*/ 1704975 h 2236754"/>
              <a:gd name="connsiteX2" fmla="*/ 1162050 w 1895475"/>
              <a:gd name="connsiteY2" fmla="*/ 2228850 h 2236754"/>
              <a:gd name="connsiteX3" fmla="*/ 1895475 w 1895475"/>
              <a:gd name="connsiteY3" fmla="*/ 1971675 h 2236754"/>
            </a:gdLst>
            <a:ahLst/>
            <a:cxnLst>
              <a:cxn ang="0">
                <a:pos x="connsiteX0" y="connsiteY0"/>
              </a:cxn>
              <a:cxn ang="0">
                <a:pos x="connsiteX1" y="connsiteY1"/>
              </a:cxn>
              <a:cxn ang="0">
                <a:pos x="connsiteX2" y="connsiteY2"/>
              </a:cxn>
              <a:cxn ang="0">
                <a:pos x="connsiteX3" y="connsiteY3"/>
              </a:cxn>
            </a:cxnLst>
            <a:rect l="l" t="t" r="r" b="b"/>
            <a:pathLst>
              <a:path w="1895475" h="2236754">
                <a:moveTo>
                  <a:pt x="0" y="0"/>
                </a:moveTo>
                <a:cubicBezTo>
                  <a:pt x="169862" y="666750"/>
                  <a:pt x="339725" y="1333500"/>
                  <a:pt x="533400" y="1704975"/>
                </a:cubicBezTo>
                <a:cubicBezTo>
                  <a:pt x="727075" y="2076450"/>
                  <a:pt x="935038" y="2184400"/>
                  <a:pt x="1162050" y="2228850"/>
                </a:cubicBezTo>
                <a:cubicBezTo>
                  <a:pt x="1389062" y="2273300"/>
                  <a:pt x="1642268" y="2122487"/>
                  <a:pt x="1895475" y="1971675"/>
                </a:cubicBezTo>
              </a:path>
            </a:pathLst>
          </a:custGeom>
          <a:noFill/>
          <a:ln w="85725" cap="flat" cmpd="sng" algn="ctr">
            <a:solidFill>
              <a:schemeClr val="bg1"/>
            </a:solidFill>
            <a:prstDash val="solid"/>
            <a:round/>
            <a:headEnd type="none" w="med" len="med"/>
            <a:tailEnd type="triangle" w="med" len="sm"/>
          </a:ln>
          <a:effectLst>
            <a:glow rad="25400">
              <a:srgbClr val="FF0000"/>
            </a:glow>
            <a:outerShdw blurRad="63500" sx="102000" sy="102000" algn="ctr" rotWithShape="0">
              <a:prstClr val="black">
                <a:alpha val="40000"/>
              </a:prstClr>
            </a:outerShdw>
          </a:effectLst>
        </p:spPr>
        <p:txBody>
          <a:bodyPr/>
          <a:lstStyle/>
          <a:p>
            <a:pPr>
              <a:defRPr/>
            </a:pPr>
            <a:endParaRPr lang="nb-NO">
              <a:solidFill>
                <a:srgbClr val="000000"/>
              </a:solidFill>
              <a:cs typeface="Arial" charset="0"/>
            </a:endParaRPr>
          </a:p>
        </p:txBody>
      </p:sp>
      <p:sp>
        <p:nvSpPr>
          <p:cNvPr id="23" name="Trapezoid 22"/>
          <p:cNvSpPr/>
          <p:nvPr/>
        </p:nvSpPr>
        <p:spPr bwMode="auto">
          <a:xfrm>
            <a:off x="5462089" y="5965826"/>
            <a:ext cx="2808287" cy="887413"/>
          </a:xfrm>
          <a:prstGeom prst="trapezoid">
            <a:avLst>
              <a:gd name="adj" fmla="val 12804"/>
            </a:avLst>
          </a:prstGeom>
          <a:solidFill>
            <a:srgbClr val="CCFFFF"/>
          </a:solidFill>
          <a:ln w="9525" cap="flat" cmpd="sng" algn="ctr">
            <a:noFill/>
            <a:prstDash val="solid"/>
            <a:round/>
            <a:headEnd type="none" w="med" len="med"/>
            <a:tailEnd type="none" w="med" len="med"/>
          </a:ln>
          <a:effectLst/>
        </p:spPr>
        <p:txBody>
          <a:bodyPr/>
          <a:lstStyle/>
          <a:p>
            <a:pPr>
              <a:defRPr/>
            </a:pPr>
            <a:endParaRPr lang="nb-NO">
              <a:solidFill>
                <a:srgbClr val="000000"/>
              </a:solidFill>
              <a:cs typeface="Arial" charset="0"/>
            </a:endParaRPr>
          </a:p>
        </p:txBody>
      </p:sp>
      <p:sp>
        <p:nvSpPr>
          <p:cNvPr id="32" name="Trapezoid 31"/>
          <p:cNvSpPr/>
          <p:nvPr/>
        </p:nvSpPr>
        <p:spPr bwMode="auto">
          <a:xfrm>
            <a:off x="5509189" y="5863636"/>
            <a:ext cx="2904533" cy="994934"/>
          </a:xfrm>
          <a:prstGeom prst="trapezoid">
            <a:avLst>
              <a:gd name="adj" fmla="val 12804"/>
            </a:avLst>
          </a:prstGeom>
          <a:solidFill>
            <a:srgbClr val="CCFFFF"/>
          </a:solidFill>
          <a:ln w="9525" cap="flat" cmpd="sng" algn="ctr">
            <a:noFill/>
            <a:prstDash val="solid"/>
            <a:round/>
            <a:headEnd type="none" w="med" len="med"/>
            <a:tailEnd type="none" w="med" len="med"/>
          </a:ln>
          <a:effectLst>
            <a:softEdge rad="63500"/>
          </a:effectLst>
        </p:spPr>
        <p:txBody>
          <a:bodyPr/>
          <a:lstStyle/>
          <a:p>
            <a:pPr>
              <a:defRPr/>
            </a:pPr>
            <a:endParaRPr lang="nb-NO">
              <a:solidFill>
                <a:srgbClr val="000000"/>
              </a:solidFill>
              <a:cs typeface="Arial" charset="0"/>
            </a:endParaRPr>
          </a:p>
        </p:txBody>
      </p:sp>
      <p:sp>
        <p:nvSpPr>
          <p:cNvPr id="39962" name="Freeform 32"/>
          <p:cNvSpPr>
            <a:spLocks/>
          </p:cNvSpPr>
          <p:nvPr/>
        </p:nvSpPr>
        <p:spPr bwMode="auto">
          <a:xfrm>
            <a:off x="7451226" y="5970589"/>
            <a:ext cx="773113" cy="382587"/>
          </a:xfrm>
          <a:custGeom>
            <a:avLst/>
            <a:gdLst>
              <a:gd name="T0" fmla="*/ 0 w 743803"/>
              <a:gd name="T1" fmla="*/ 0 h 395527"/>
              <a:gd name="T2" fmla="*/ 207134 w 743803"/>
              <a:gd name="T3" fmla="*/ 179710 h 395527"/>
              <a:gd name="T4" fmla="*/ 429611 w 743803"/>
              <a:gd name="T5" fmla="*/ 291255 h 395527"/>
              <a:gd name="T6" fmla="*/ 675102 w 743803"/>
              <a:gd name="T7" fmla="*/ 353224 h 395527"/>
              <a:gd name="T8" fmla="*/ 836206 w 743803"/>
              <a:gd name="T9" fmla="*/ 353224 h 3955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3803" h="395527">
                <a:moveTo>
                  <a:pt x="0" y="0"/>
                </a:moveTo>
                <a:cubicBezTo>
                  <a:pt x="60277" y="72219"/>
                  <a:pt x="120555" y="144438"/>
                  <a:pt x="184245" y="197892"/>
                </a:cubicBezTo>
                <a:cubicBezTo>
                  <a:pt x="247935" y="251346"/>
                  <a:pt x="312762" y="288877"/>
                  <a:pt x="382138" y="320722"/>
                </a:cubicBezTo>
                <a:cubicBezTo>
                  <a:pt x="451514" y="352567"/>
                  <a:pt x="540225" y="377588"/>
                  <a:pt x="600502" y="388961"/>
                </a:cubicBezTo>
                <a:cubicBezTo>
                  <a:pt x="660780" y="400334"/>
                  <a:pt x="702291" y="394647"/>
                  <a:pt x="743803" y="388961"/>
                </a:cubicBezTo>
              </a:path>
            </a:pathLst>
          </a:custGeom>
          <a:noFill/>
          <a:ln w="28575" cap="flat" cmpd="sng" algn="ctr">
            <a:solidFill>
              <a:srgbClr val="002060"/>
            </a:solidFill>
            <a:prstDash val="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nb-NO">
              <a:solidFill>
                <a:srgbClr val="000000"/>
              </a:solidFill>
              <a:cs typeface="Arial" charset="0"/>
            </a:endParaRPr>
          </a:p>
        </p:txBody>
      </p:sp>
      <p:sp>
        <p:nvSpPr>
          <p:cNvPr id="39963" name="Freeform 33"/>
          <p:cNvSpPr>
            <a:spLocks/>
          </p:cNvSpPr>
          <p:nvPr/>
        </p:nvSpPr>
        <p:spPr bwMode="auto">
          <a:xfrm>
            <a:off x="7333751" y="5972175"/>
            <a:ext cx="874713" cy="476250"/>
          </a:xfrm>
          <a:custGeom>
            <a:avLst/>
            <a:gdLst>
              <a:gd name="T0" fmla="*/ 0 w 879731"/>
              <a:gd name="T1" fmla="*/ 0 h 494036"/>
              <a:gd name="T2" fmla="*/ 238741 w 879731"/>
              <a:gd name="T3" fmla="*/ 256471 h 494036"/>
              <a:gd name="T4" fmla="*/ 439114 w 879731"/>
              <a:gd name="T5" fmla="*/ 365276 h 494036"/>
              <a:gd name="T6" fmla="*/ 643750 w 879731"/>
              <a:gd name="T7" fmla="*/ 427450 h 494036"/>
              <a:gd name="T8" fmla="*/ 865439 w 879731"/>
              <a:gd name="T9" fmla="*/ 442995 h 4940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9731" h="494036">
                <a:moveTo>
                  <a:pt x="0" y="0"/>
                </a:moveTo>
                <a:cubicBezTo>
                  <a:pt x="84145" y="109063"/>
                  <a:pt x="168290" y="218127"/>
                  <a:pt x="242684" y="286021"/>
                </a:cubicBezTo>
                <a:cubicBezTo>
                  <a:pt x="317078" y="353915"/>
                  <a:pt x="377750" y="375583"/>
                  <a:pt x="446366" y="407363"/>
                </a:cubicBezTo>
                <a:cubicBezTo>
                  <a:pt x="514982" y="439143"/>
                  <a:pt x="582154" y="462256"/>
                  <a:pt x="654381" y="476701"/>
                </a:cubicBezTo>
                <a:cubicBezTo>
                  <a:pt x="726608" y="491146"/>
                  <a:pt x="803169" y="492591"/>
                  <a:pt x="879731" y="494036"/>
                </a:cubicBezTo>
              </a:path>
            </a:pathLst>
          </a:custGeom>
          <a:noFill/>
          <a:ln w="28575" cap="flat" cmpd="sng" algn="ctr">
            <a:solidFill>
              <a:srgbClr val="002060"/>
            </a:solidFill>
            <a:prstDash val="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nb-NO">
              <a:solidFill>
                <a:srgbClr val="000000"/>
              </a:solidFill>
              <a:cs typeface="Arial" charset="0"/>
            </a:endParaRPr>
          </a:p>
        </p:txBody>
      </p:sp>
      <p:cxnSp>
        <p:nvCxnSpPr>
          <p:cNvPr id="21" name="Straight Connector 3"/>
          <p:cNvCxnSpPr>
            <a:stCxn id="24" idx="1"/>
          </p:cNvCxnSpPr>
          <p:nvPr/>
        </p:nvCxnSpPr>
        <p:spPr bwMode="auto">
          <a:xfrm flipH="1" flipV="1">
            <a:off x="6647082" y="3841044"/>
            <a:ext cx="1525301" cy="560255"/>
          </a:xfrm>
          <a:prstGeom prst="line">
            <a:avLst/>
          </a:prstGeom>
          <a:solidFill>
            <a:schemeClr val="accent1"/>
          </a:solidFill>
          <a:ln w="19050" cap="flat" cmpd="sng" algn="ctr">
            <a:solidFill>
              <a:schemeClr val="bg1"/>
            </a:solidFill>
            <a:prstDash val="solid"/>
            <a:round/>
            <a:headEnd type="none" w="med" len="med"/>
            <a:tailEnd type="none" w="med" len="med"/>
          </a:ln>
          <a:effectLst>
            <a:glow rad="25400">
              <a:schemeClr val="tx1"/>
            </a:glow>
          </a:effectLst>
        </p:spPr>
      </p:cxnSp>
      <p:cxnSp>
        <p:nvCxnSpPr>
          <p:cNvPr id="22" name="Straight Connector 20"/>
          <p:cNvCxnSpPr>
            <a:stCxn id="24" idx="1"/>
          </p:cNvCxnSpPr>
          <p:nvPr/>
        </p:nvCxnSpPr>
        <p:spPr bwMode="auto">
          <a:xfrm flipH="1">
            <a:off x="6980510" y="4401299"/>
            <a:ext cx="1191872" cy="626885"/>
          </a:xfrm>
          <a:prstGeom prst="line">
            <a:avLst/>
          </a:prstGeom>
          <a:solidFill>
            <a:schemeClr val="accent1"/>
          </a:solidFill>
          <a:ln w="19050" cap="flat" cmpd="sng" algn="ctr">
            <a:solidFill>
              <a:schemeClr val="bg1"/>
            </a:solidFill>
            <a:prstDash val="solid"/>
            <a:round/>
            <a:headEnd type="none" w="med" len="med"/>
            <a:tailEnd type="none" w="med" len="med"/>
          </a:ln>
          <a:effectLst>
            <a:glow rad="25400">
              <a:schemeClr val="tx1"/>
            </a:glow>
          </a:effectLst>
        </p:spPr>
      </p:cxnSp>
      <p:sp>
        <p:nvSpPr>
          <p:cNvPr id="24" name="Rounded Rectangle 33"/>
          <p:cNvSpPr>
            <a:spLocks noChangeArrowheads="1"/>
          </p:cNvSpPr>
          <p:nvPr/>
        </p:nvSpPr>
        <p:spPr bwMode="auto">
          <a:xfrm>
            <a:off x="8172382" y="4186583"/>
            <a:ext cx="1951610" cy="429430"/>
          </a:xfrm>
          <a:prstGeom prst="roundRect">
            <a:avLst>
              <a:gd name="adj" fmla="val 16667"/>
            </a:avLst>
          </a:prstGeom>
          <a:solidFill>
            <a:schemeClr val="bg1"/>
          </a:solidFill>
          <a:ln w="28575" algn="ctr">
            <a:solidFill>
              <a:srgbClr val="FF0000"/>
            </a:solidFill>
            <a:round/>
            <a:headEnd/>
            <a:tailEnd/>
          </a:ln>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None/>
              <a:defRPr/>
            </a:pPr>
            <a:r>
              <a:rPr lang="nb-NO" altLang="en-US" sz="2000" dirty="0">
                <a:solidFill>
                  <a:srgbClr val="000000"/>
                </a:solidFill>
                <a:cs typeface="Arial" charset="0"/>
              </a:rPr>
              <a:t>Alarmsystem</a:t>
            </a:r>
          </a:p>
        </p:txBody>
      </p:sp>
      <p:cxnSp>
        <p:nvCxnSpPr>
          <p:cNvPr id="25" name="Straight Connector 20"/>
          <p:cNvCxnSpPr/>
          <p:nvPr/>
        </p:nvCxnSpPr>
        <p:spPr bwMode="auto">
          <a:xfrm flipH="1">
            <a:off x="6647081" y="1317508"/>
            <a:ext cx="464282" cy="1378673"/>
          </a:xfrm>
          <a:prstGeom prst="line">
            <a:avLst/>
          </a:prstGeom>
          <a:solidFill>
            <a:schemeClr val="accent1"/>
          </a:solidFill>
          <a:ln w="19050" cap="flat" cmpd="sng" algn="ctr">
            <a:solidFill>
              <a:schemeClr val="bg1"/>
            </a:solidFill>
            <a:prstDash val="solid"/>
            <a:round/>
            <a:headEnd type="none" w="med" len="med"/>
            <a:tailEnd type="none" w="med" len="med"/>
          </a:ln>
          <a:effectLst>
            <a:glow rad="25400">
              <a:schemeClr val="tx1"/>
            </a:glow>
          </a:effectLst>
        </p:spPr>
      </p:cxnSp>
      <p:cxnSp>
        <p:nvCxnSpPr>
          <p:cNvPr id="26" name="Straight Connector 20"/>
          <p:cNvCxnSpPr/>
          <p:nvPr/>
        </p:nvCxnSpPr>
        <p:spPr bwMode="auto">
          <a:xfrm flipH="1">
            <a:off x="4741314" y="1371092"/>
            <a:ext cx="2296075" cy="689756"/>
          </a:xfrm>
          <a:prstGeom prst="line">
            <a:avLst/>
          </a:prstGeom>
          <a:solidFill>
            <a:schemeClr val="accent1"/>
          </a:solidFill>
          <a:ln w="19050" cap="flat" cmpd="sng" algn="ctr">
            <a:solidFill>
              <a:schemeClr val="bg1"/>
            </a:solidFill>
            <a:prstDash val="solid"/>
            <a:round/>
            <a:headEnd type="none" w="med" len="med"/>
            <a:tailEnd type="none" w="med" len="med"/>
          </a:ln>
          <a:effectLst>
            <a:glow rad="25400">
              <a:schemeClr val="tx1"/>
            </a:glow>
          </a:effectLst>
        </p:spPr>
      </p:cxnSp>
      <p:sp>
        <p:nvSpPr>
          <p:cNvPr id="27" name="Rounded Rectangle 29"/>
          <p:cNvSpPr>
            <a:spLocks noChangeArrowheads="1"/>
          </p:cNvSpPr>
          <p:nvPr/>
        </p:nvSpPr>
        <p:spPr bwMode="auto">
          <a:xfrm>
            <a:off x="7037389" y="937975"/>
            <a:ext cx="2973746" cy="454263"/>
          </a:xfrm>
          <a:prstGeom prst="roundRect">
            <a:avLst>
              <a:gd name="adj" fmla="val 16667"/>
            </a:avLst>
          </a:prstGeom>
          <a:solidFill>
            <a:schemeClr val="bg1"/>
          </a:solidFill>
          <a:ln w="28575" algn="ctr">
            <a:solidFill>
              <a:srgbClr val="008000"/>
            </a:solidFill>
            <a:round/>
            <a:headEnd/>
            <a:tailEnd/>
          </a:ln>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None/>
              <a:defRPr/>
            </a:pPr>
            <a:r>
              <a:rPr lang="nb-NO" altLang="en-US" sz="2000" dirty="0">
                <a:solidFill>
                  <a:srgbClr val="000000"/>
                </a:solidFill>
                <a:cs typeface="Arial" charset="0"/>
              </a:rPr>
              <a:t>Reguleringssystem</a:t>
            </a:r>
          </a:p>
        </p:txBody>
      </p:sp>
    </p:spTree>
    <p:extLst>
      <p:ext uri="{BB962C8B-B14F-4D97-AF65-F5344CB8AC3E}">
        <p14:creationId xmlns:p14="http://schemas.microsoft.com/office/powerpoint/2010/main" val="1409140479"/>
      </p:ext>
    </p:extLst>
  </p:cSld>
  <p:clrMapOvr>
    <a:masterClrMapping/>
  </p:clrMapOvr>
  <p:transition advTm="15"/>
</p:sld>
</file>

<file path=ppt/theme/theme1.xml><?xml version="1.0" encoding="utf-8"?>
<a:theme xmlns:a="http://schemas.openxmlformats.org/drawingml/2006/main" name="1_Standard utforming">
  <a:themeElements>
    <a:clrScheme name="Standard utform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 utformi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400" b="1" i="0" u="none" strike="noStrike" cap="none" normalizeH="0" baseline="0" smtClean="0">
            <a:ln>
              <a:noFill/>
            </a:ln>
            <a:solidFill>
              <a:schemeClr val="tx1"/>
            </a:solidFill>
            <a:effectLst/>
            <a:latin typeface="Arial" charset="0"/>
          </a:defRPr>
        </a:defPPr>
      </a:lstStyle>
    </a:lnDef>
  </a:objectDefaults>
  <a:extraClrSchemeLst>
    <a:extraClrScheme>
      <a:clrScheme name="Standard utform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 utform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 utform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 utform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 utform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 utform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 utform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 utform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 utform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 utform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 utform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 utform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Standard utforming">
  <a:themeElements>
    <a:clrScheme name="Standard utform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 utformi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400" b="1" i="0" u="none" strike="noStrike" cap="none" normalizeH="0" baseline="0" smtClean="0">
            <a:ln>
              <a:noFill/>
            </a:ln>
            <a:solidFill>
              <a:schemeClr val="tx1"/>
            </a:solidFill>
            <a:effectLst/>
            <a:latin typeface="Arial" charset="0"/>
          </a:defRPr>
        </a:defPPr>
      </a:lstStyle>
    </a:lnDef>
  </a:objectDefaults>
  <a:extraClrSchemeLst>
    <a:extraClrScheme>
      <a:clrScheme name="Standard utform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 utform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 utform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 utform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 utform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 utform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 utform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 utform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 utform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 utform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 utform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 utform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4F5DAC477F6BE2489113B16B9377B1AF" ma:contentTypeVersion="12" ma:contentTypeDescription="Opprett et nytt dokument." ma:contentTypeScope="" ma:versionID="ecd62b40d8809dedfd48178a38926543">
  <xsd:schema xmlns:xsd="http://www.w3.org/2001/XMLSchema" xmlns:xs="http://www.w3.org/2001/XMLSchema" xmlns:p="http://schemas.microsoft.com/office/2006/metadata/properties" xmlns:ns2="3b1acc7e-acb6-4a80-a84c-18b364b4e521" xmlns:ns3="88ede661-74b9-43eb-9824-8e4159dc0e5a" targetNamespace="http://schemas.microsoft.com/office/2006/metadata/properties" ma:root="true" ma:fieldsID="a8de6729e949bedb7b54ccfd6a27fdc6" ns2:_="" ns3:_="">
    <xsd:import namespace="3b1acc7e-acb6-4a80-a84c-18b364b4e521"/>
    <xsd:import namespace="88ede661-74b9-43eb-9824-8e4159dc0e5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1acc7e-acb6-4a80-a84c-18b364b4e5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8ede661-74b9-43eb-9824-8e4159dc0e5a" elementFormDefault="qualified">
    <xsd:import namespace="http://schemas.microsoft.com/office/2006/documentManagement/types"/>
    <xsd:import namespace="http://schemas.microsoft.com/office/infopath/2007/PartnerControls"/>
    <xsd:element name="SharedWithUsers" ma:index="16"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D7BCFE8-41CE-43D7-AD05-A6760F710F66}"/>
</file>

<file path=customXml/itemProps2.xml><?xml version="1.0" encoding="utf-8"?>
<ds:datastoreItem xmlns:ds="http://schemas.openxmlformats.org/officeDocument/2006/customXml" ds:itemID="{044EC09E-7CC3-493C-AAFA-E719758FF323}"/>
</file>

<file path=customXml/itemProps3.xml><?xml version="1.0" encoding="utf-8"?>
<ds:datastoreItem xmlns:ds="http://schemas.openxmlformats.org/officeDocument/2006/customXml" ds:itemID="{A3CE8A58-E347-4BA6-B81D-350B9D90CBE6}"/>
</file>

<file path=docProps/app.xml><?xml version="1.0" encoding="utf-8"?>
<Properties xmlns="http://schemas.openxmlformats.org/officeDocument/2006/extended-properties" xmlns:vt="http://schemas.openxmlformats.org/officeDocument/2006/docPropsVTypes">
  <Template/>
  <TotalTime>193069</TotalTime>
  <Words>636</Words>
  <Application>Microsoft Office PowerPoint</Application>
  <PresentationFormat>Widescreen</PresentationFormat>
  <Paragraphs>86</Paragraphs>
  <Slides>21</Slides>
  <Notes>12</Notes>
  <HiddenSlides>0</HiddenSlides>
  <MMClips>0</MMClips>
  <ScaleCrop>false</ScaleCrop>
  <HeadingPairs>
    <vt:vector size="6" baseType="variant">
      <vt:variant>
        <vt:lpstr>Brukte skrifter</vt:lpstr>
      </vt:variant>
      <vt:variant>
        <vt:i4>4</vt:i4>
      </vt:variant>
      <vt:variant>
        <vt:lpstr>Tema</vt:lpstr>
      </vt:variant>
      <vt:variant>
        <vt:i4>2</vt:i4>
      </vt:variant>
      <vt:variant>
        <vt:lpstr>Lysbildetitler</vt:lpstr>
      </vt:variant>
      <vt:variant>
        <vt:i4>21</vt:i4>
      </vt:variant>
    </vt:vector>
  </HeadingPairs>
  <TitlesOfParts>
    <vt:vector size="27" baseType="lpstr">
      <vt:lpstr>Arial</vt:lpstr>
      <vt:lpstr>Publico</vt:lpstr>
      <vt:lpstr>Trebuchet MS</vt:lpstr>
      <vt:lpstr>Wingdings</vt:lpstr>
      <vt:lpstr>1_Standard utforming</vt:lpstr>
      <vt:lpstr>3_Standard utforming</vt:lpstr>
      <vt:lpstr>PowerPoint-presentasjon</vt:lpstr>
      <vt:lpstr>Jakob-saken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Svikt:  Manglende forståelse for årsaken til atferdsuttrykk   og bekymringstegn</vt:lpstr>
      <vt:lpstr>PowerPoint-presentasjon</vt:lpstr>
      <vt:lpstr>PowerPoint-presentasjon</vt:lpstr>
      <vt:lpstr>PowerPoint-presentasjon</vt:lpstr>
    </vt:vector>
  </TitlesOfParts>
  <Company>Helse Vest RHF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 and discuss recent research on children’s trauma reactions in western- and non-western societies</dc:title>
  <dc:creator>dago</dc:creator>
  <cp:lastModifiedBy>Mai-Lin Isaksen</cp:lastModifiedBy>
  <cp:revision>2664</cp:revision>
  <cp:lastPrinted>2012-06-11T07:54:15Z</cp:lastPrinted>
  <dcterms:created xsi:type="dcterms:W3CDTF">2005-12-26T17:39:40Z</dcterms:created>
  <dcterms:modified xsi:type="dcterms:W3CDTF">2020-11-27T11:01:15Z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0x0101004F5DAC477F6BE2489113B16B9377B1AF</vt:lpwstr>
  </property>
</Properties>
</file>